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6" r:id="rId2"/>
    <p:sldId id="257" r:id="rId3"/>
    <p:sldId id="258" r:id="rId4"/>
    <p:sldId id="259" r:id="rId5"/>
    <p:sldId id="260" r:id="rId6"/>
    <p:sldId id="261"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 id="286" r:id="rId62"/>
    <p:sldId id="28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F3109D-6F2D-4C6C-B779-23BD73240E99}" v="663" dt="2021-06-21T16:29:51.309"/>
    <p1510:client id="{BBC2118D-D5B9-4C9C-CA44-B3B8E5E49B16}" v="365" dt="2021-06-22T16:36:39.835"/>
    <p1510:client id="{EF5E3F18-874E-D02A-24F8-1A6CE7B613EE}" v="45" dt="2021-08-23T00:19:51.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Sellers" userId="S::asellers@tcss.net::469cd7d9-bdb1-413c-94e6-98589c903d46" providerId="AD" clId="Web-{60F3109D-6F2D-4C6C-B779-23BD73240E99}"/>
    <pc:docChg chg="addSld modSld">
      <pc:chgData name="Ashley Sellers" userId="S::asellers@tcss.net::469cd7d9-bdb1-413c-94e6-98589c903d46" providerId="AD" clId="Web-{60F3109D-6F2D-4C6C-B779-23BD73240E99}" dt="2021-06-21T16:29:53.481" v="622"/>
      <pc:docMkLst>
        <pc:docMk/>
      </pc:docMkLst>
      <pc:sldChg chg="addSp modSp mod setBg setClrOvrMap">
        <pc:chgData name="Ashley Sellers" userId="S::asellers@tcss.net::469cd7d9-bdb1-413c-94e6-98589c903d46" providerId="AD" clId="Web-{60F3109D-6F2D-4C6C-B779-23BD73240E99}" dt="2021-06-21T15:16:23.598" v="10"/>
        <pc:sldMkLst>
          <pc:docMk/>
          <pc:sldMk cId="109857222" sldId="256"/>
        </pc:sldMkLst>
        <pc:spChg chg="mod">
          <ac:chgData name="Ashley Sellers" userId="S::asellers@tcss.net::469cd7d9-bdb1-413c-94e6-98589c903d46" providerId="AD" clId="Web-{60F3109D-6F2D-4C6C-B779-23BD73240E99}" dt="2021-06-21T15:16:23.598" v="10"/>
          <ac:spMkLst>
            <pc:docMk/>
            <pc:sldMk cId="109857222" sldId="256"/>
            <ac:spMk id="2" creationId="{00000000-0000-0000-0000-000000000000}"/>
          </ac:spMkLst>
        </pc:spChg>
        <pc:spChg chg="mod">
          <ac:chgData name="Ashley Sellers" userId="S::asellers@tcss.net::469cd7d9-bdb1-413c-94e6-98589c903d46" providerId="AD" clId="Web-{60F3109D-6F2D-4C6C-B779-23BD73240E99}" dt="2021-06-21T15:16:23.598" v="10"/>
          <ac:spMkLst>
            <pc:docMk/>
            <pc:sldMk cId="109857222" sldId="256"/>
            <ac:spMk id="3" creationId="{00000000-0000-0000-0000-000000000000}"/>
          </ac:spMkLst>
        </pc:spChg>
        <pc:spChg chg="add mod">
          <ac:chgData name="Ashley Sellers" userId="S::asellers@tcss.net::469cd7d9-bdb1-413c-94e6-98589c903d46" providerId="AD" clId="Web-{60F3109D-6F2D-4C6C-B779-23BD73240E99}" dt="2021-06-21T15:16:23.598" v="10"/>
          <ac:spMkLst>
            <pc:docMk/>
            <pc:sldMk cId="109857222" sldId="256"/>
            <ac:spMk id="5" creationId="{2D794761-F945-4081-8FB7-7CCE2F47C933}"/>
          </ac:spMkLst>
        </pc:spChg>
        <pc:spChg chg="add">
          <ac:chgData name="Ashley Sellers" userId="S::asellers@tcss.net::469cd7d9-bdb1-413c-94e6-98589c903d46" providerId="AD" clId="Web-{60F3109D-6F2D-4C6C-B779-23BD73240E99}" dt="2021-06-21T15:16:23.598" v="10"/>
          <ac:spMkLst>
            <pc:docMk/>
            <pc:sldMk cId="109857222" sldId="256"/>
            <ac:spMk id="10" creationId="{71B2258F-86CA-4D4D-8270-BC05FCDEBFB3}"/>
          </ac:spMkLst>
        </pc:spChg>
        <pc:picChg chg="add mod ord">
          <ac:chgData name="Ashley Sellers" userId="S::asellers@tcss.net::469cd7d9-bdb1-413c-94e6-98589c903d46" providerId="AD" clId="Web-{60F3109D-6F2D-4C6C-B779-23BD73240E99}" dt="2021-06-21T15:16:23.598" v="10"/>
          <ac:picMkLst>
            <pc:docMk/>
            <pc:sldMk cId="109857222" sldId="256"/>
            <ac:picMk id="4" creationId="{7BBDA08E-4085-47A0-87FC-87A6393D30CE}"/>
          </ac:picMkLst>
        </pc:picChg>
      </pc:sldChg>
      <pc:sldChg chg="addSp delSp modSp new mod setBg setClrOvrMap">
        <pc:chgData name="Ashley Sellers" userId="S::asellers@tcss.net::469cd7d9-bdb1-413c-94e6-98589c903d46" providerId="AD" clId="Web-{60F3109D-6F2D-4C6C-B779-23BD73240E99}" dt="2021-06-21T15:17:18.802" v="20" actId="14100"/>
        <pc:sldMkLst>
          <pc:docMk/>
          <pc:sldMk cId="1187035485" sldId="257"/>
        </pc:sldMkLst>
        <pc:spChg chg="add mod">
          <ac:chgData name="Ashley Sellers" userId="S::asellers@tcss.net::469cd7d9-bdb1-413c-94e6-98589c903d46" providerId="AD" clId="Web-{60F3109D-6F2D-4C6C-B779-23BD73240E99}" dt="2021-06-21T15:17:18.802" v="20" actId="14100"/>
          <ac:spMkLst>
            <pc:docMk/>
            <pc:sldMk cId="1187035485" sldId="257"/>
            <ac:spMk id="3" creationId="{0376AF89-7CCD-4E61-B62F-6483E5709481}"/>
          </ac:spMkLst>
        </pc:spChg>
        <pc:spChg chg="add">
          <ac:chgData name="Ashley Sellers" userId="S::asellers@tcss.net::469cd7d9-bdb1-413c-94e6-98589c903d46" providerId="AD" clId="Web-{60F3109D-6F2D-4C6C-B779-23BD73240E99}" dt="2021-06-21T15:17:06.239" v="17"/>
          <ac:spMkLst>
            <pc:docMk/>
            <pc:sldMk cId="1187035485" sldId="257"/>
            <ac:spMk id="5" creationId="{8F23F8A3-8FD7-4779-8323-FDC26BE99889}"/>
          </ac:spMkLst>
        </pc:spChg>
        <pc:spChg chg="add">
          <ac:chgData name="Ashley Sellers" userId="S::asellers@tcss.net::469cd7d9-bdb1-413c-94e6-98589c903d46" providerId="AD" clId="Web-{60F3109D-6F2D-4C6C-B779-23BD73240E99}" dt="2021-06-21T15:17:06.239" v="17"/>
          <ac:spMkLst>
            <pc:docMk/>
            <pc:sldMk cId="1187035485" sldId="257"/>
            <ac:spMk id="6" creationId="{F605C4CC-A25C-416F-8333-7CB7DC97D870}"/>
          </ac:spMkLst>
        </pc:spChg>
        <pc:spChg chg="add del">
          <ac:chgData name="Ashley Sellers" userId="S::asellers@tcss.net::469cd7d9-bdb1-413c-94e6-98589c903d46" providerId="AD" clId="Web-{60F3109D-6F2D-4C6C-B779-23BD73240E99}" dt="2021-06-21T15:17:06.239" v="16"/>
          <ac:spMkLst>
            <pc:docMk/>
            <pc:sldMk cId="1187035485" sldId="257"/>
            <ac:spMk id="8" creationId="{8FC9BE17-9A7B-462D-AE50-3D8777387304}"/>
          </ac:spMkLst>
        </pc:spChg>
        <pc:spChg chg="add del">
          <ac:chgData name="Ashley Sellers" userId="S::asellers@tcss.net::469cd7d9-bdb1-413c-94e6-98589c903d46" providerId="AD" clId="Web-{60F3109D-6F2D-4C6C-B779-23BD73240E99}" dt="2021-06-21T15:17:06.239" v="16"/>
          <ac:spMkLst>
            <pc:docMk/>
            <pc:sldMk cId="1187035485" sldId="257"/>
            <ac:spMk id="10" creationId="{3EBE8569-6AEC-4B8C-8D53-2DE337CDBA65}"/>
          </ac:spMkLst>
        </pc:spChg>
        <pc:spChg chg="add del">
          <ac:chgData name="Ashley Sellers" userId="S::asellers@tcss.net::469cd7d9-bdb1-413c-94e6-98589c903d46" providerId="AD" clId="Web-{60F3109D-6F2D-4C6C-B779-23BD73240E99}" dt="2021-06-21T15:17:06.239" v="16"/>
          <ac:spMkLst>
            <pc:docMk/>
            <pc:sldMk cId="1187035485" sldId="257"/>
            <ac:spMk id="12" creationId="{55D4142C-5077-457F-A6AD-3FECFDB39685}"/>
          </ac:spMkLst>
        </pc:spChg>
        <pc:spChg chg="add del">
          <ac:chgData name="Ashley Sellers" userId="S::asellers@tcss.net::469cd7d9-bdb1-413c-94e6-98589c903d46" providerId="AD" clId="Web-{60F3109D-6F2D-4C6C-B779-23BD73240E99}" dt="2021-06-21T15:17:06.239" v="16"/>
          <ac:spMkLst>
            <pc:docMk/>
            <pc:sldMk cId="1187035485" sldId="257"/>
            <ac:spMk id="14" creationId="{7A5F0580-5EE9-419F-96EE-B6529EF6E7D0}"/>
          </ac:spMkLst>
        </pc:spChg>
        <pc:picChg chg="add mod">
          <ac:chgData name="Ashley Sellers" userId="S::asellers@tcss.net::469cd7d9-bdb1-413c-94e6-98589c903d46" providerId="AD" clId="Web-{60F3109D-6F2D-4C6C-B779-23BD73240E99}" dt="2021-06-21T15:17:06.239" v="17"/>
          <ac:picMkLst>
            <pc:docMk/>
            <pc:sldMk cId="1187035485" sldId="257"/>
            <ac:picMk id="2" creationId="{97F586DC-5AAB-4141-ABA7-1D1A8FF2E44E}"/>
          </ac:picMkLst>
        </pc:picChg>
      </pc:sldChg>
      <pc:sldChg chg="addSp modSp new mod setBg">
        <pc:chgData name="Ashley Sellers" userId="S::asellers@tcss.net::469cd7d9-bdb1-413c-94e6-98589c903d46" providerId="AD" clId="Web-{60F3109D-6F2D-4C6C-B779-23BD73240E99}" dt="2021-06-21T15:19:16.758" v="31" actId="14100"/>
        <pc:sldMkLst>
          <pc:docMk/>
          <pc:sldMk cId="638467621" sldId="258"/>
        </pc:sldMkLst>
        <pc:spChg chg="add mod ord">
          <ac:chgData name="Ashley Sellers" userId="S::asellers@tcss.net::469cd7d9-bdb1-413c-94e6-98589c903d46" providerId="AD" clId="Web-{60F3109D-6F2D-4C6C-B779-23BD73240E99}" dt="2021-06-21T15:19:16.758" v="31" actId="14100"/>
          <ac:spMkLst>
            <pc:docMk/>
            <pc:sldMk cId="638467621" sldId="258"/>
            <ac:spMk id="2" creationId="{597AE038-CC00-43A7-8300-4562159F84E3}"/>
          </ac:spMkLst>
        </pc:spChg>
        <pc:spChg chg="add mod">
          <ac:chgData name="Ashley Sellers" userId="S::asellers@tcss.net::469cd7d9-bdb1-413c-94e6-98589c903d46" providerId="AD" clId="Web-{60F3109D-6F2D-4C6C-B779-23BD73240E99}" dt="2021-06-21T15:18:55.023" v="29"/>
          <ac:spMkLst>
            <pc:docMk/>
            <pc:sldMk cId="638467621" sldId="258"/>
            <ac:spMk id="4" creationId="{64DDF53D-C32C-45A0-B8FC-C6D2489FE820}"/>
          </ac:spMkLst>
        </pc:spChg>
        <pc:picChg chg="add mod">
          <ac:chgData name="Ashley Sellers" userId="S::asellers@tcss.net::469cd7d9-bdb1-413c-94e6-98589c903d46" providerId="AD" clId="Web-{60F3109D-6F2D-4C6C-B779-23BD73240E99}" dt="2021-06-21T15:18:55.023" v="29"/>
          <ac:picMkLst>
            <pc:docMk/>
            <pc:sldMk cId="638467621" sldId="258"/>
            <ac:picMk id="3" creationId="{2CF8AFC9-965A-4E19-9954-56AC00D51A24}"/>
          </ac:picMkLst>
        </pc:picChg>
        <pc:picChg chg="add">
          <ac:chgData name="Ashley Sellers" userId="S::asellers@tcss.net::469cd7d9-bdb1-413c-94e6-98589c903d46" providerId="AD" clId="Web-{60F3109D-6F2D-4C6C-B779-23BD73240E99}" dt="2021-06-21T15:18:55.023" v="29"/>
          <ac:picMkLst>
            <pc:docMk/>
            <pc:sldMk cId="638467621" sldId="258"/>
            <ac:picMk id="9" creationId="{54DDEBDD-D8BD-41A6-8A0D-B00E3768B0F9}"/>
          </ac:picMkLst>
        </pc:picChg>
      </pc:sldChg>
      <pc:sldChg chg="addSp modSp new mod setBg setClrOvrMap">
        <pc:chgData name="Ashley Sellers" userId="S::asellers@tcss.net::469cd7d9-bdb1-413c-94e6-98589c903d46" providerId="AD" clId="Web-{60F3109D-6F2D-4C6C-B779-23BD73240E99}" dt="2021-06-21T15:21:50.622" v="49" actId="14100"/>
        <pc:sldMkLst>
          <pc:docMk/>
          <pc:sldMk cId="79203956" sldId="259"/>
        </pc:sldMkLst>
        <pc:spChg chg="add mod ord">
          <ac:chgData name="Ashley Sellers" userId="S::asellers@tcss.net::469cd7d9-bdb1-413c-94e6-98589c903d46" providerId="AD" clId="Web-{60F3109D-6F2D-4C6C-B779-23BD73240E99}" dt="2021-06-21T15:21:50.622" v="49" actId="14100"/>
          <ac:spMkLst>
            <pc:docMk/>
            <pc:sldMk cId="79203956" sldId="259"/>
            <ac:spMk id="2" creationId="{B3B1666E-848F-4087-BA32-A2393C0B2C90}"/>
          </ac:spMkLst>
        </pc:spChg>
        <pc:spChg chg="add mod">
          <ac:chgData name="Ashley Sellers" userId="S::asellers@tcss.net::469cd7d9-bdb1-413c-94e6-98589c903d46" providerId="AD" clId="Web-{60F3109D-6F2D-4C6C-B779-23BD73240E99}" dt="2021-06-21T15:21:13.262" v="44"/>
          <ac:spMkLst>
            <pc:docMk/>
            <pc:sldMk cId="79203956" sldId="259"/>
            <ac:spMk id="4" creationId="{5B53B7F1-768A-44C9-8157-A6F34402CB05}"/>
          </ac:spMkLst>
        </pc:spChg>
        <pc:spChg chg="add">
          <ac:chgData name="Ashley Sellers" userId="S::asellers@tcss.net::469cd7d9-bdb1-413c-94e6-98589c903d46" providerId="AD" clId="Web-{60F3109D-6F2D-4C6C-B779-23BD73240E99}" dt="2021-06-21T15:21:13.262" v="44"/>
          <ac:spMkLst>
            <pc:docMk/>
            <pc:sldMk cId="79203956" sldId="259"/>
            <ac:spMk id="9" creationId="{5E8D2E83-FB3A-40E7-A9E5-7AB389D612B4}"/>
          </ac:spMkLst>
        </pc:spChg>
        <pc:picChg chg="add mod">
          <ac:chgData name="Ashley Sellers" userId="S::asellers@tcss.net::469cd7d9-bdb1-413c-94e6-98589c903d46" providerId="AD" clId="Web-{60F3109D-6F2D-4C6C-B779-23BD73240E99}" dt="2021-06-21T15:21:13.262" v="44"/>
          <ac:picMkLst>
            <pc:docMk/>
            <pc:sldMk cId="79203956" sldId="259"/>
            <ac:picMk id="3" creationId="{A0933003-EAE7-4221-A247-26A940E86A03}"/>
          </ac:picMkLst>
        </pc:picChg>
      </pc:sldChg>
      <pc:sldChg chg="addSp modSp new mod setBg">
        <pc:chgData name="Ashley Sellers" userId="S::asellers@tcss.net::469cd7d9-bdb1-413c-94e6-98589c903d46" providerId="AD" clId="Web-{60F3109D-6F2D-4C6C-B779-23BD73240E99}" dt="2021-06-21T15:24:35.079" v="63" actId="14100"/>
        <pc:sldMkLst>
          <pc:docMk/>
          <pc:sldMk cId="2287435472" sldId="260"/>
        </pc:sldMkLst>
        <pc:spChg chg="add mod ord">
          <ac:chgData name="Ashley Sellers" userId="S::asellers@tcss.net::469cd7d9-bdb1-413c-94e6-98589c903d46" providerId="AD" clId="Web-{60F3109D-6F2D-4C6C-B779-23BD73240E99}" dt="2021-06-21T15:24:35.079" v="63" actId="14100"/>
          <ac:spMkLst>
            <pc:docMk/>
            <pc:sldMk cId="2287435472" sldId="260"/>
            <ac:spMk id="2" creationId="{3A0564DE-569B-4ECD-A346-3B71C003C3B8}"/>
          </ac:spMkLst>
        </pc:spChg>
        <pc:spChg chg="add mod">
          <ac:chgData name="Ashley Sellers" userId="S::asellers@tcss.net::469cd7d9-bdb1-413c-94e6-98589c903d46" providerId="AD" clId="Web-{60F3109D-6F2D-4C6C-B779-23BD73240E99}" dt="2021-06-21T15:23:10.937" v="60"/>
          <ac:spMkLst>
            <pc:docMk/>
            <pc:sldMk cId="2287435472" sldId="260"/>
            <ac:spMk id="4" creationId="{61584DAD-3EF6-49DE-809A-943CB1C6F9F1}"/>
          </ac:spMkLst>
        </pc:spChg>
        <pc:picChg chg="add mod">
          <ac:chgData name="Ashley Sellers" userId="S::asellers@tcss.net::469cd7d9-bdb1-413c-94e6-98589c903d46" providerId="AD" clId="Web-{60F3109D-6F2D-4C6C-B779-23BD73240E99}" dt="2021-06-21T15:23:10.937" v="60"/>
          <ac:picMkLst>
            <pc:docMk/>
            <pc:sldMk cId="2287435472" sldId="260"/>
            <ac:picMk id="3" creationId="{923E38A3-3A5C-4DDE-9056-F8D3B42D75D3}"/>
          </ac:picMkLst>
        </pc:picChg>
        <pc:picChg chg="add">
          <ac:chgData name="Ashley Sellers" userId="S::asellers@tcss.net::469cd7d9-bdb1-413c-94e6-98589c903d46" providerId="AD" clId="Web-{60F3109D-6F2D-4C6C-B779-23BD73240E99}" dt="2021-06-21T15:23:10.937" v="60"/>
          <ac:picMkLst>
            <pc:docMk/>
            <pc:sldMk cId="2287435472" sldId="260"/>
            <ac:picMk id="9" creationId="{54DDEBDD-D8BD-41A6-8A0D-B00E3768B0F9}"/>
          </ac:picMkLst>
        </pc:picChg>
      </pc:sldChg>
      <pc:sldChg chg="addSp delSp modSp new mod setBg setClrOvrMap">
        <pc:chgData name="Ashley Sellers" userId="S::asellers@tcss.net::469cd7d9-bdb1-413c-94e6-98589c903d46" providerId="AD" clId="Web-{60F3109D-6F2D-4C6C-B779-23BD73240E99}" dt="2021-06-21T15:29:52.963" v="148" actId="14100"/>
        <pc:sldMkLst>
          <pc:docMk/>
          <pc:sldMk cId="3381307429" sldId="261"/>
        </pc:sldMkLst>
        <pc:spChg chg="add mod ord">
          <ac:chgData name="Ashley Sellers" userId="S::asellers@tcss.net::469cd7d9-bdb1-413c-94e6-98589c903d46" providerId="AD" clId="Web-{60F3109D-6F2D-4C6C-B779-23BD73240E99}" dt="2021-06-21T15:29:52.963" v="148" actId="14100"/>
          <ac:spMkLst>
            <pc:docMk/>
            <pc:sldMk cId="3381307429" sldId="261"/>
            <ac:spMk id="2" creationId="{D47A7198-3D55-45D4-B4ED-2765EBB9DC44}"/>
          </ac:spMkLst>
        </pc:spChg>
        <pc:spChg chg="add mod">
          <ac:chgData name="Ashley Sellers" userId="S::asellers@tcss.net::469cd7d9-bdb1-413c-94e6-98589c903d46" providerId="AD" clId="Web-{60F3109D-6F2D-4C6C-B779-23BD73240E99}" dt="2021-06-21T15:29:10.993" v="139"/>
          <ac:spMkLst>
            <pc:docMk/>
            <pc:sldMk cId="3381307429" sldId="261"/>
            <ac:spMk id="4" creationId="{F7FF0CD9-B6A0-47A1-9CE7-8ABF712BED6F}"/>
          </ac:spMkLst>
        </pc:spChg>
        <pc:spChg chg="add">
          <ac:chgData name="Ashley Sellers" userId="S::asellers@tcss.net::469cd7d9-bdb1-413c-94e6-98589c903d46" providerId="AD" clId="Web-{60F3109D-6F2D-4C6C-B779-23BD73240E99}" dt="2021-06-21T15:29:10.993" v="139"/>
          <ac:spMkLst>
            <pc:docMk/>
            <pc:sldMk cId="3381307429" sldId="261"/>
            <ac:spMk id="6" creationId="{9228552E-C8B1-4A80-8448-0787CE0FC704}"/>
          </ac:spMkLst>
        </pc:spChg>
        <pc:spChg chg="add del">
          <ac:chgData name="Ashley Sellers" userId="S::asellers@tcss.net::469cd7d9-bdb1-413c-94e6-98589c903d46" providerId="AD" clId="Web-{60F3109D-6F2D-4C6C-B779-23BD73240E99}" dt="2021-06-21T15:29:10.837" v="138"/>
          <ac:spMkLst>
            <pc:docMk/>
            <pc:sldMk cId="3381307429" sldId="261"/>
            <ac:spMk id="9" creationId="{73AD41DB-DF9F-49BC-85AE-6AB1840AD517}"/>
          </ac:spMkLst>
        </pc:spChg>
        <pc:grpChg chg="add del">
          <ac:chgData name="Ashley Sellers" userId="S::asellers@tcss.net::469cd7d9-bdb1-413c-94e6-98589c903d46" providerId="AD" clId="Web-{60F3109D-6F2D-4C6C-B779-23BD73240E99}" dt="2021-06-21T15:29:10.837" v="138"/>
          <ac:grpSpMkLst>
            <pc:docMk/>
            <pc:sldMk cId="3381307429" sldId="261"/>
            <ac:grpSpMk id="11" creationId="{A4AE1828-51FD-4AD7-BCF6-9AF5C696CE5D}"/>
          </ac:grpSpMkLst>
        </pc:grpChg>
        <pc:picChg chg="add mod">
          <ac:chgData name="Ashley Sellers" userId="S::asellers@tcss.net::469cd7d9-bdb1-413c-94e6-98589c903d46" providerId="AD" clId="Web-{60F3109D-6F2D-4C6C-B779-23BD73240E99}" dt="2021-06-21T15:29:10.993" v="139"/>
          <ac:picMkLst>
            <pc:docMk/>
            <pc:sldMk cId="3381307429" sldId="261"/>
            <ac:picMk id="3" creationId="{9EF51F97-C46F-44C4-8BBE-CD412C826995}"/>
          </ac:picMkLst>
        </pc:picChg>
      </pc:sldChg>
      <pc:sldChg chg="addSp modSp new mod setBg">
        <pc:chgData name="Ashley Sellers" userId="S::asellers@tcss.net::469cd7d9-bdb1-413c-94e6-98589c903d46" providerId="AD" clId="Web-{60F3109D-6F2D-4C6C-B779-23BD73240E99}" dt="2021-06-21T15:35:31.738" v="199" actId="14100"/>
        <pc:sldMkLst>
          <pc:docMk/>
          <pc:sldMk cId="1597796866" sldId="262"/>
        </pc:sldMkLst>
        <pc:spChg chg="add mod">
          <ac:chgData name="Ashley Sellers" userId="S::asellers@tcss.net::469cd7d9-bdb1-413c-94e6-98589c903d46" providerId="AD" clId="Web-{60F3109D-6F2D-4C6C-B779-23BD73240E99}" dt="2021-06-21T15:35:31.738" v="199" actId="14100"/>
          <ac:spMkLst>
            <pc:docMk/>
            <pc:sldMk cId="1597796866" sldId="262"/>
            <ac:spMk id="2" creationId="{5CBDA28E-2595-405C-833C-910C2075F23C}"/>
          </ac:spMkLst>
        </pc:spChg>
        <pc:spChg chg="add mod">
          <ac:chgData name="Ashley Sellers" userId="S::asellers@tcss.net::469cd7d9-bdb1-413c-94e6-98589c903d46" providerId="AD" clId="Web-{60F3109D-6F2D-4C6C-B779-23BD73240E99}" dt="2021-06-21T15:34:51.643" v="194"/>
          <ac:spMkLst>
            <pc:docMk/>
            <pc:sldMk cId="1597796866" sldId="262"/>
            <ac:spMk id="4" creationId="{EB60E1F5-7BFE-4681-AC58-1565FF22931C}"/>
          </ac:spMkLst>
        </pc:spChg>
        <pc:spChg chg="add">
          <ac:chgData name="Ashley Sellers" userId="S::asellers@tcss.net::469cd7d9-bdb1-413c-94e6-98589c903d46" providerId="AD" clId="Web-{60F3109D-6F2D-4C6C-B779-23BD73240E99}" dt="2021-06-21T15:34:51.643" v="194"/>
          <ac:spMkLst>
            <pc:docMk/>
            <pc:sldMk cId="1597796866" sldId="262"/>
            <ac:spMk id="9" creationId="{E8A8EAB8-D2FF-444D-B34B-7D32F106AD0E}"/>
          </ac:spMkLst>
        </pc:spChg>
        <pc:picChg chg="add mod">
          <ac:chgData name="Ashley Sellers" userId="S::asellers@tcss.net::469cd7d9-bdb1-413c-94e6-98589c903d46" providerId="AD" clId="Web-{60F3109D-6F2D-4C6C-B779-23BD73240E99}" dt="2021-06-21T15:34:51.643" v="194"/>
          <ac:picMkLst>
            <pc:docMk/>
            <pc:sldMk cId="1597796866" sldId="262"/>
            <ac:picMk id="3" creationId="{1B0F446C-56C6-4FF5-898D-1B4BB83693F8}"/>
          </ac:picMkLst>
        </pc:picChg>
        <pc:cxnChg chg="add">
          <ac:chgData name="Ashley Sellers" userId="S::asellers@tcss.net::469cd7d9-bdb1-413c-94e6-98589c903d46" providerId="AD" clId="Web-{60F3109D-6F2D-4C6C-B779-23BD73240E99}" dt="2021-06-21T15:34:51.643" v="194"/>
          <ac:cxnSpMkLst>
            <pc:docMk/>
            <pc:sldMk cId="1597796866" sldId="262"/>
            <ac:cxnSpMk id="11" creationId="{EEA38897-7BA3-4408-8083-3235339C4A60}"/>
          </ac:cxnSpMkLst>
        </pc:cxnChg>
        <pc:cxnChg chg="add">
          <ac:chgData name="Ashley Sellers" userId="S::asellers@tcss.net::469cd7d9-bdb1-413c-94e6-98589c903d46" providerId="AD" clId="Web-{60F3109D-6F2D-4C6C-B779-23BD73240E99}" dt="2021-06-21T15:34:51.643" v="194"/>
          <ac:cxnSpMkLst>
            <pc:docMk/>
            <pc:sldMk cId="1597796866" sldId="262"/>
            <ac:cxnSpMk id="13" creationId="{F11AD06B-AB20-4097-8606-5DA00DBACE88}"/>
          </ac:cxnSpMkLst>
        </pc:cxnChg>
      </pc:sldChg>
      <pc:sldChg chg="addSp modSp new mod setBg">
        <pc:chgData name="Ashley Sellers" userId="S::asellers@tcss.net::469cd7d9-bdb1-413c-94e6-98589c903d46" providerId="AD" clId="Web-{60F3109D-6F2D-4C6C-B779-23BD73240E99}" dt="2021-06-21T15:36:34.302" v="207" actId="20577"/>
        <pc:sldMkLst>
          <pc:docMk/>
          <pc:sldMk cId="2990168175" sldId="263"/>
        </pc:sldMkLst>
        <pc:spChg chg="add mod">
          <ac:chgData name="Ashley Sellers" userId="S::asellers@tcss.net::469cd7d9-bdb1-413c-94e6-98589c903d46" providerId="AD" clId="Web-{60F3109D-6F2D-4C6C-B779-23BD73240E99}" dt="2021-06-21T15:36:34.302" v="207" actId="20577"/>
          <ac:spMkLst>
            <pc:docMk/>
            <pc:sldMk cId="2990168175" sldId="263"/>
            <ac:spMk id="2" creationId="{90368CFE-7DB4-4A69-9C31-7B6D6379D1C1}"/>
          </ac:spMkLst>
        </pc:spChg>
        <pc:spChg chg="add">
          <ac:chgData name="Ashley Sellers" userId="S::asellers@tcss.net::469cd7d9-bdb1-413c-94e6-98589c903d46" providerId="AD" clId="Web-{60F3109D-6F2D-4C6C-B779-23BD73240E99}" dt="2021-06-21T15:36:27.161" v="206"/>
          <ac:spMkLst>
            <pc:docMk/>
            <pc:sldMk cId="2990168175" sldId="263"/>
            <ac:spMk id="7" creationId="{3B854194-185D-494D-905C-7C7CB2E30F6E}"/>
          </ac:spMkLst>
        </pc:spChg>
        <pc:spChg chg="add">
          <ac:chgData name="Ashley Sellers" userId="S::asellers@tcss.net::469cd7d9-bdb1-413c-94e6-98589c903d46" providerId="AD" clId="Web-{60F3109D-6F2D-4C6C-B779-23BD73240E99}" dt="2021-06-21T15:36:27.161" v="206"/>
          <ac:spMkLst>
            <pc:docMk/>
            <pc:sldMk cId="2990168175" sldId="263"/>
            <ac:spMk id="9" creationId="{B4F5FA0D-0104-4987-8241-EFF7C85B88DE}"/>
          </ac:spMkLst>
        </pc:spChg>
        <pc:picChg chg="add">
          <ac:chgData name="Ashley Sellers" userId="S::asellers@tcss.net::469cd7d9-bdb1-413c-94e6-98589c903d46" providerId="AD" clId="Web-{60F3109D-6F2D-4C6C-B779-23BD73240E99}" dt="2021-06-21T15:36:27.161" v="206"/>
          <ac:picMkLst>
            <pc:docMk/>
            <pc:sldMk cId="2990168175" sldId="263"/>
            <ac:picMk id="11" creationId="{2897127E-6CEF-446C-BE87-93B7C46E49D1}"/>
          </ac:picMkLst>
        </pc:picChg>
      </pc:sldChg>
      <pc:sldChg chg="addSp modSp new mod setBg setClrOvrMap">
        <pc:chgData name="Ashley Sellers" userId="S::asellers@tcss.net::469cd7d9-bdb1-413c-94e6-98589c903d46" providerId="AD" clId="Web-{60F3109D-6F2D-4C6C-B779-23BD73240E99}" dt="2021-06-21T15:36:55.302" v="211"/>
        <pc:sldMkLst>
          <pc:docMk/>
          <pc:sldMk cId="3967602845" sldId="264"/>
        </pc:sldMkLst>
        <pc:spChg chg="add mod">
          <ac:chgData name="Ashley Sellers" userId="S::asellers@tcss.net::469cd7d9-bdb1-413c-94e6-98589c903d46" providerId="AD" clId="Web-{60F3109D-6F2D-4C6C-B779-23BD73240E99}" dt="2021-06-21T15:36:55.302" v="211"/>
          <ac:spMkLst>
            <pc:docMk/>
            <pc:sldMk cId="3967602845" sldId="264"/>
            <ac:spMk id="2" creationId="{281CCE2E-107C-46F2-B3D7-5142156EC412}"/>
          </ac:spMkLst>
        </pc:spChg>
        <pc:spChg chg="add">
          <ac:chgData name="Ashley Sellers" userId="S::asellers@tcss.net::469cd7d9-bdb1-413c-94e6-98589c903d46" providerId="AD" clId="Web-{60F3109D-6F2D-4C6C-B779-23BD73240E99}" dt="2021-06-21T15:36:55.302" v="211"/>
          <ac:spMkLst>
            <pc:docMk/>
            <pc:sldMk cId="3967602845" sldId="264"/>
            <ac:spMk id="7" creationId="{2CB6C291-6CAF-46DF-ACFF-AADF0FD03F58}"/>
          </ac:spMkLst>
        </pc:spChg>
        <pc:picChg chg="add">
          <ac:chgData name="Ashley Sellers" userId="S::asellers@tcss.net::469cd7d9-bdb1-413c-94e6-98589c903d46" providerId="AD" clId="Web-{60F3109D-6F2D-4C6C-B779-23BD73240E99}" dt="2021-06-21T15:36:55.302" v="211"/>
          <ac:picMkLst>
            <pc:docMk/>
            <pc:sldMk cId="3967602845" sldId="264"/>
            <ac:picMk id="9" creationId="{63C11A00-A2A3-417C-B33D-DC753ED7C3BB}"/>
          </ac:picMkLst>
        </pc:picChg>
      </pc:sldChg>
      <pc:sldChg chg="addSp modSp new mod setBg setClrOvrMap">
        <pc:chgData name="Ashley Sellers" userId="S::asellers@tcss.net::469cd7d9-bdb1-413c-94e6-98589c903d46" providerId="AD" clId="Web-{60F3109D-6F2D-4C6C-B779-23BD73240E99}" dt="2021-06-21T15:37:30.913" v="216"/>
        <pc:sldMkLst>
          <pc:docMk/>
          <pc:sldMk cId="1375699360" sldId="265"/>
        </pc:sldMkLst>
        <pc:spChg chg="add mod">
          <ac:chgData name="Ashley Sellers" userId="S::asellers@tcss.net::469cd7d9-bdb1-413c-94e6-98589c903d46" providerId="AD" clId="Web-{60F3109D-6F2D-4C6C-B779-23BD73240E99}" dt="2021-06-21T15:37:30.913" v="216"/>
          <ac:spMkLst>
            <pc:docMk/>
            <pc:sldMk cId="1375699360" sldId="265"/>
            <ac:spMk id="2" creationId="{E1C37121-D393-4E2E-8399-EFEE8BCE184B}"/>
          </ac:spMkLst>
        </pc:spChg>
        <pc:spChg chg="add">
          <ac:chgData name="Ashley Sellers" userId="S::asellers@tcss.net::469cd7d9-bdb1-413c-94e6-98589c903d46" providerId="AD" clId="Web-{60F3109D-6F2D-4C6C-B779-23BD73240E99}" dt="2021-06-21T15:37:30.913" v="216"/>
          <ac:spMkLst>
            <pc:docMk/>
            <pc:sldMk cId="1375699360" sldId="265"/>
            <ac:spMk id="7" creationId="{9264D464-898B-4908-88FD-33A83D6ED64E}"/>
          </ac:spMkLst>
        </pc:spChg>
        <pc:spChg chg="add">
          <ac:chgData name="Ashley Sellers" userId="S::asellers@tcss.net::469cd7d9-bdb1-413c-94e6-98589c903d46" providerId="AD" clId="Web-{60F3109D-6F2D-4C6C-B779-23BD73240E99}" dt="2021-06-21T15:37:30.913" v="216"/>
          <ac:spMkLst>
            <pc:docMk/>
            <pc:sldMk cId="1375699360" sldId="265"/>
            <ac:spMk id="9" creationId="{F0BC1D9E-4401-4EC0-88FD-ED103CB570EA}"/>
          </ac:spMkLst>
        </pc:spChg>
        <pc:spChg chg="add">
          <ac:chgData name="Ashley Sellers" userId="S::asellers@tcss.net::469cd7d9-bdb1-413c-94e6-98589c903d46" providerId="AD" clId="Web-{60F3109D-6F2D-4C6C-B779-23BD73240E99}" dt="2021-06-21T15:37:30.913" v="216"/>
          <ac:spMkLst>
            <pc:docMk/>
            <pc:sldMk cId="1375699360" sldId="265"/>
            <ac:spMk id="11" creationId="{B0AAF7C9-094E-400C-A428-F6C2262F6527}"/>
          </ac:spMkLst>
        </pc:spChg>
        <pc:spChg chg="add">
          <ac:chgData name="Ashley Sellers" userId="S::asellers@tcss.net::469cd7d9-bdb1-413c-94e6-98589c903d46" providerId="AD" clId="Web-{60F3109D-6F2D-4C6C-B779-23BD73240E99}" dt="2021-06-21T15:37:30.913" v="216"/>
          <ac:spMkLst>
            <pc:docMk/>
            <pc:sldMk cId="1375699360" sldId="265"/>
            <ac:spMk id="13" creationId="{6200B311-3585-4069-AAC6-CD443FA5B8AD}"/>
          </ac:spMkLst>
        </pc:spChg>
      </pc:sldChg>
      <pc:sldChg chg="addSp modSp new mod setBg setClrOvrMap">
        <pc:chgData name="Ashley Sellers" userId="S::asellers@tcss.net::469cd7d9-bdb1-413c-94e6-98589c903d46" providerId="AD" clId="Web-{60F3109D-6F2D-4C6C-B779-23BD73240E99}" dt="2021-06-21T15:37:50.054" v="220"/>
        <pc:sldMkLst>
          <pc:docMk/>
          <pc:sldMk cId="2925199983" sldId="266"/>
        </pc:sldMkLst>
        <pc:spChg chg="add mod">
          <ac:chgData name="Ashley Sellers" userId="S::asellers@tcss.net::469cd7d9-bdb1-413c-94e6-98589c903d46" providerId="AD" clId="Web-{60F3109D-6F2D-4C6C-B779-23BD73240E99}" dt="2021-06-21T15:37:50.054" v="220"/>
          <ac:spMkLst>
            <pc:docMk/>
            <pc:sldMk cId="2925199983" sldId="266"/>
            <ac:spMk id="2" creationId="{8FCD297D-F507-4682-ADFC-F2568FF5ED27}"/>
          </ac:spMkLst>
        </pc:spChg>
        <pc:spChg chg="add">
          <ac:chgData name="Ashley Sellers" userId="S::asellers@tcss.net::469cd7d9-bdb1-413c-94e6-98589c903d46" providerId="AD" clId="Web-{60F3109D-6F2D-4C6C-B779-23BD73240E99}" dt="2021-06-21T15:37:50.054" v="220"/>
          <ac:spMkLst>
            <pc:docMk/>
            <pc:sldMk cId="2925199983" sldId="266"/>
            <ac:spMk id="7" creationId="{2CB6C291-6CAF-46DF-ACFF-AADF0FD03F58}"/>
          </ac:spMkLst>
        </pc:spChg>
        <pc:picChg chg="add">
          <ac:chgData name="Ashley Sellers" userId="S::asellers@tcss.net::469cd7d9-bdb1-413c-94e6-98589c903d46" providerId="AD" clId="Web-{60F3109D-6F2D-4C6C-B779-23BD73240E99}" dt="2021-06-21T15:37:50.054" v="220"/>
          <ac:picMkLst>
            <pc:docMk/>
            <pc:sldMk cId="2925199983" sldId="266"/>
            <ac:picMk id="9" creationId="{63C11A00-A2A3-417C-B33D-DC753ED7C3BB}"/>
          </ac:picMkLst>
        </pc:picChg>
      </pc:sldChg>
      <pc:sldChg chg="addSp delSp modSp new mod setBg setClrOvrMap">
        <pc:chgData name="Ashley Sellers" userId="S::asellers@tcss.net::469cd7d9-bdb1-413c-94e6-98589c903d46" providerId="AD" clId="Web-{60F3109D-6F2D-4C6C-B779-23BD73240E99}" dt="2021-06-21T15:38:17.367" v="225"/>
        <pc:sldMkLst>
          <pc:docMk/>
          <pc:sldMk cId="2204440292" sldId="267"/>
        </pc:sldMkLst>
        <pc:spChg chg="add del mod">
          <ac:chgData name="Ashley Sellers" userId="S::asellers@tcss.net::469cd7d9-bdb1-413c-94e6-98589c903d46" providerId="AD" clId="Web-{60F3109D-6F2D-4C6C-B779-23BD73240E99}" dt="2021-06-21T15:38:17.367" v="225"/>
          <ac:spMkLst>
            <pc:docMk/>
            <pc:sldMk cId="2204440292" sldId="267"/>
            <ac:spMk id="2" creationId="{8699BF64-A209-455A-ACF1-9D9ACCC101B3}"/>
          </ac:spMkLst>
        </pc:spChg>
        <pc:spChg chg="add">
          <ac:chgData name="Ashley Sellers" userId="S::asellers@tcss.net::469cd7d9-bdb1-413c-94e6-98589c903d46" providerId="AD" clId="Web-{60F3109D-6F2D-4C6C-B779-23BD73240E99}" dt="2021-06-21T15:38:17.367" v="225"/>
          <ac:spMkLst>
            <pc:docMk/>
            <pc:sldMk cId="2204440292" sldId="267"/>
            <ac:spMk id="8" creationId="{A3EFF7B1-6CB7-47D1-AD37-B870CA2B2151}"/>
          </ac:spMkLst>
        </pc:spChg>
        <pc:spChg chg="add">
          <ac:chgData name="Ashley Sellers" userId="S::asellers@tcss.net::469cd7d9-bdb1-413c-94e6-98589c903d46" providerId="AD" clId="Web-{60F3109D-6F2D-4C6C-B779-23BD73240E99}" dt="2021-06-21T15:38:17.367" v="225"/>
          <ac:spMkLst>
            <pc:docMk/>
            <pc:sldMk cId="2204440292" sldId="267"/>
            <ac:spMk id="10" creationId="{7FA2962B-21B6-4689-A95D-A8FF6ADE47F1}"/>
          </ac:spMkLst>
        </pc:spChg>
        <pc:spChg chg="add">
          <ac:chgData name="Ashley Sellers" userId="S::asellers@tcss.net::469cd7d9-bdb1-413c-94e6-98589c903d46" providerId="AD" clId="Web-{60F3109D-6F2D-4C6C-B779-23BD73240E99}" dt="2021-06-21T15:38:17.367" v="225"/>
          <ac:spMkLst>
            <pc:docMk/>
            <pc:sldMk cId="2204440292" sldId="267"/>
            <ac:spMk id="26" creationId="{A00D2CE1-35C1-46E6-BD59-CEE668BD90F4}"/>
          </ac:spMkLst>
        </pc:spChg>
        <pc:spChg chg="add">
          <ac:chgData name="Ashley Sellers" userId="S::asellers@tcss.net::469cd7d9-bdb1-413c-94e6-98589c903d46" providerId="AD" clId="Web-{60F3109D-6F2D-4C6C-B779-23BD73240E99}" dt="2021-06-21T15:38:17.367" v="225"/>
          <ac:spMkLst>
            <pc:docMk/>
            <pc:sldMk cId="2204440292" sldId="267"/>
            <ac:spMk id="34" creationId="{E18403B7-F2C7-4C07-8522-21C31910902C}"/>
          </ac:spMkLst>
        </pc:spChg>
        <pc:grpChg chg="add">
          <ac:chgData name="Ashley Sellers" userId="S::asellers@tcss.net::469cd7d9-bdb1-413c-94e6-98589c903d46" providerId="AD" clId="Web-{60F3109D-6F2D-4C6C-B779-23BD73240E99}" dt="2021-06-21T15:38:17.367" v="225"/>
          <ac:grpSpMkLst>
            <pc:docMk/>
            <pc:sldMk cId="2204440292" sldId="267"/>
            <ac:grpSpMk id="12" creationId="{A745280D-ED36-41FE-8EB1-CE597C99CFE8}"/>
          </ac:grpSpMkLst>
        </pc:grpChg>
        <pc:grpChg chg="add">
          <ac:chgData name="Ashley Sellers" userId="S::asellers@tcss.net::469cd7d9-bdb1-413c-94e6-98589c903d46" providerId="AD" clId="Web-{60F3109D-6F2D-4C6C-B779-23BD73240E99}" dt="2021-06-21T15:38:17.367" v="225"/>
          <ac:grpSpMkLst>
            <pc:docMk/>
            <pc:sldMk cId="2204440292" sldId="267"/>
            <ac:grpSpMk id="18" creationId="{80E95A5C-1E97-41C3-9DEC-245FF6DEBF1F}"/>
          </ac:grpSpMkLst>
        </pc:grpChg>
        <pc:grpChg chg="add">
          <ac:chgData name="Ashley Sellers" userId="S::asellers@tcss.net::469cd7d9-bdb1-413c-94e6-98589c903d46" providerId="AD" clId="Web-{60F3109D-6F2D-4C6C-B779-23BD73240E99}" dt="2021-06-21T15:38:17.367" v="225"/>
          <ac:grpSpMkLst>
            <pc:docMk/>
            <pc:sldMk cId="2204440292" sldId="267"/>
            <ac:grpSpMk id="28" creationId="{A58DCE86-9AE1-46D1-96D6-04B8B3EDF6FA}"/>
          </ac:grpSpMkLst>
        </pc:grpChg>
        <pc:grpChg chg="add">
          <ac:chgData name="Ashley Sellers" userId="S::asellers@tcss.net::469cd7d9-bdb1-413c-94e6-98589c903d46" providerId="AD" clId="Web-{60F3109D-6F2D-4C6C-B779-23BD73240E99}" dt="2021-06-21T15:38:17.367" v="225"/>
          <ac:grpSpMkLst>
            <pc:docMk/>
            <pc:sldMk cId="2204440292" sldId="267"/>
            <ac:grpSpMk id="36" creationId="{23B58CC6-A99E-43AF-A467-256F19287FB8}"/>
          </ac:grpSpMkLst>
        </pc:grpChg>
        <pc:graphicFrameChg chg="add">
          <ac:chgData name="Ashley Sellers" userId="S::asellers@tcss.net::469cd7d9-bdb1-413c-94e6-98589c903d46" providerId="AD" clId="Web-{60F3109D-6F2D-4C6C-B779-23BD73240E99}" dt="2021-06-21T15:38:17.367" v="225"/>
          <ac:graphicFrameMkLst>
            <pc:docMk/>
            <pc:sldMk cId="2204440292" sldId="267"/>
            <ac:graphicFrameMk id="4" creationId="{10480253-7655-43C6-B7B9-5C0C6062BFF3}"/>
          </ac:graphicFrameMkLst>
        </pc:graphicFrameChg>
      </pc:sldChg>
      <pc:sldChg chg="addSp modSp new mod setBg">
        <pc:chgData name="Ashley Sellers" userId="S::asellers@tcss.net::469cd7d9-bdb1-413c-94e6-98589c903d46" providerId="AD" clId="Web-{60F3109D-6F2D-4C6C-B779-23BD73240E99}" dt="2021-06-21T15:38:47.602" v="230"/>
        <pc:sldMkLst>
          <pc:docMk/>
          <pc:sldMk cId="4284034450" sldId="268"/>
        </pc:sldMkLst>
        <pc:spChg chg="add mod">
          <ac:chgData name="Ashley Sellers" userId="S::asellers@tcss.net::469cd7d9-bdb1-413c-94e6-98589c903d46" providerId="AD" clId="Web-{60F3109D-6F2D-4C6C-B779-23BD73240E99}" dt="2021-06-21T15:38:47.602" v="230"/>
          <ac:spMkLst>
            <pc:docMk/>
            <pc:sldMk cId="4284034450" sldId="268"/>
            <ac:spMk id="2" creationId="{B66C2A5B-22C9-4055-916D-FCA5DBE973F1}"/>
          </ac:spMkLst>
        </pc:spChg>
        <pc:spChg chg="add">
          <ac:chgData name="Ashley Sellers" userId="S::asellers@tcss.net::469cd7d9-bdb1-413c-94e6-98589c903d46" providerId="AD" clId="Web-{60F3109D-6F2D-4C6C-B779-23BD73240E99}" dt="2021-06-21T15:38:47.602" v="230"/>
          <ac:spMkLst>
            <pc:docMk/>
            <pc:sldMk cId="4284034450" sldId="268"/>
            <ac:spMk id="7" creationId="{3B854194-185D-494D-905C-7C7CB2E30F6E}"/>
          </ac:spMkLst>
        </pc:spChg>
        <pc:spChg chg="add">
          <ac:chgData name="Ashley Sellers" userId="S::asellers@tcss.net::469cd7d9-bdb1-413c-94e6-98589c903d46" providerId="AD" clId="Web-{60F3109D-6F2D-4C6C-B779-23BD73240E99}" dt="2021-06-21T15:38:47.602" v="230"/>
          <ac:spMkLst>
            <pc:docMk/>
            <pc:sldMk cId="4284034450" sldId="268"/>
            <ac:spMk id="9" creationId="{B4F5FA0D-0104-4987-8241-EFF7C85B88DE}"/>
          </ac:spMkLst>
        </pc:spChg>
        <pc:picChg chg="add">
          <ac:chgData name="Ashley Sellers" userId="S::asellers@tcss.net::469cd7d9-bdb1-413c-94e6-98589c903d46" providerId="AD" clId="Web-{60F3109D-6F2D-4C6C-B779-23BD73240E99}" dt="2021-06-21T15:38:47.602" v="230"/>
          <ac:picMkLst>
            <pc:docMk/>
            <pc:sldMk cId="4284034450" sldId="268"/>
            <ac:picMk id="11" creationId="{2897127E-6CEF-446C-BE87-93B7C46E49D1}"/>
          </ac:picMkLst>
        </pc:picChg>
      </pc:sldChg>
      <pc:sldChg chg="addSp delSp modSp new mod setBg setClrOvrMap">
        <pc:chgData name="Ashley Sellers" userId="S::asellers@tcss.net::469cd7d9-bdb1-413c-94e6-98589c903d46" providerId="AD" clId="Web-{60F3109D-6F2D-4C6C-B779-23BD73240E99}" dt="2021-06-21T15:39:14.775" v="235"/>
        <pc:sldMkLst>
          <pc:docMk/>
          <pc:sldMk cId="256343662" sldId="269"/>
        </pc:sldMkLst>
        <pc:spChg chg="add del mod">
          <ac:chgData name="Ashley Sellers" userId="S::asellers@tcss.net::469cd7d9-bdb1-413c-94e6-98589c903d46" providerId="AD" clId="Web-{60F3109D-6F2D-4C6C-B779-23BD73240E99}" dt="2021-06-21T15:39:14.775" v="235"/>
          <ac:spMkLst>
            <pc:docMk/>
            <pc:sldMk cId="256343662" sldId="269"/>
            <ac:spMk id="2" creationId="{05B3A23D-151C-4EDC-87B8-4E74BB7DF16A}"/>
          </ac:spMkLst>
        </pc:spChg>
        <pc:spChg chg="add">
          <ac:chgData name="Ashley Sellers" userId="S::asellers@tcss.net::469cd7d9-bdb1-413c-94e6-98589c903d46" providerId="AD" clId="Web-{60F3109D-6F2D-4C6C-B779-23BD73240E99}" dt="2021-06-21T15:39:14.775" v="235"/>
          <ac:spMkLst>
            <pc:docMk/>
            <pc:sldMk cId="256343662" sldId="269"/>
            <ac:spMk id="8" creationId="{A3EFF7B1-6CB7-47D1-AD37-B870CA2B2151}"/>
          </ac:spMkLst>
        </pc:spChg>
        <pc:spChg chg="add">
          <ac:chgData name="Ashley Sellers" userId="S::asellers@tcss.net::469cd7d9-bdb1-413c-94e6-98589c903d46" providerId="AD" clId="Web-{60F3109D-6F2D-4C6C-B779-23BD73240E99}" dt="2021-06-21T15:39:14.775" v="235"/>
          <ac:spMkLst>
            <pc:docMk/>
            <pc:sldMk cId="256343662" sldId="269"/>
            <ac:spMk id="10" creationId="{7FA2962B-21B6-4689-A95D-A8FF6ADE47F1}"/>
          </ac:spMkLst>
        </pc:spChg>
        <pc:spChg chg="add">
          <ac:chgData name="Ashley Sellers" userId="S::asellers@tcss.net::469cd7d9-bdb1-413c-94e6-98589c903d46" providerId="AD" clId="Web-{60F3109D-6F2D-4C6C-B779-23BD73240E99}" dt="2021-06-21T15:39:14.775" v="235"/>
          <ac:spMkLst>
            <pc:docMk/>
            <pc:sldMk cId="256343662" sldId="269"/>
            <ac:spMk id="26" creationId="{A00D2CE1-35C1-46E6-BD59-CEE668BD90F4}"/>
          </ac:spMkLst>
        </pc:spChg>
        <pc:spChg chg="add">
          <ac:chgData name="Ashley Sellers" userId="S::asellers@tcss.net::469cd7d9-bdb1-413c-94e6-98589c903d46" providerId="AD" clId="Web-{60F3109D-6F2D-4C6C-B779-23BD73240E99}" dt="2021-06-21T15:39:14.775" v="235"/>
          <ac:spMkLst>
            <pc:docMk/>
            <pc:sldMk cId="256343662" sldId="269"/>
            <ac:spMk id="34" creationId="{E18403B7-F2C7-4C07-8522-21C31910902C}"/>
          </ac:spMkLst>
        </pc:spChg>
        <pc:grpChg chg="add">
          <ac:chgData name="Ashley Sellers" userId="S::asellers@tcss.net::469cd7d9-bdb1-413c-94e6-98589c903d46" providerId="AD" clId="Web-{60F3109D-6F2D-4C6C-B779-23BD73240E99}" dt="2021-06-21T15:39:14.775" v="235"/>
          <ac:grpSpMkLst>
            <pc:docMk/>
            <pc:sldMk cId="256343662" sldId="269"/>
            <ac:grpSpMk id="12" creationId="{A745280D-ED36-41FE-8EB1-CE597C99CFE8}"/>
          </ac:grpSpMkLst>
        </pc:grpChg>
        <pc:grpChg chg="add">
          <ac:chgData name="Ashley Sellers" userId="S::asellers@tcss.net::469cd7d9-bdb1-413c-94e6-98589c903d46" providerId="AD" clId="Web-{60F3109D-6F2D-4C6C-B779-23BD73240E99}" dt="2021-06-21T15:39:14.775" v="235"/>
          <ac:grpSpMkLst>
            <pc:docMk/>
            <pc:sldMk cId="256343662" sldId="269"/>
            <ac:grpSpMk id="18" creationId="{80E95A5C-1E97-41C3-9DEC-245FF6DEBF1F}"/>
          </ac:grpSpMkLst>
        </pc:grpChg>
        <pc:grpChg chg="add">
          <ac:chgData name="Ashley Sellers" userId="S::asellers@tcss.net::469cd7d9-bdb1-413c-94e6-98589c903d46" providerId="AD" clId="Web-{60F3109D-6F2D-4C6C-B779-23BD73240E99}" dt="2021-06-21T15:39:14.775" v="235"/>
          <ac:grpSpMkLst>
            <pc:docMk/>
            <pc:sldMk cId="256343662" sldId="269"/>
            <ac:grpSpMk id="28" creationId="{A58DCE86-9AE1-46D1-96D6-04B8B3EDF6FA}"/>
          </ac:grpSpMkLst>
        </pc:grpChg>
        <pc:grpChg chg="add">
          <ac:chgData name="Ashley Sellers" userId="S::asellers@tcss.net::469cd7d9-bdb1-413c-94e6-98589c903d46" providerId="AD" clId="Web-{60F3109D-6F2D-4C6C-B779-23BD73240E99}" dt="2021-06-21T15:39:14.775" v="235"/>
          <ac:grpSpMkLst>
            <pc:docMk/>
            <pc:sldMk cId="256343662" sldId="269"/>
            <ac:grpSpMk id="36" creationId="{23B58CC6-A99E-43AF-A467-256F19287FB8}"/>
          </ac:grpSpMkLst>
        </pc:grpChg>
        <pc:graphicFrameChg chg="add">
          <ac:chgData name="Ashley Sellers" userId="S::asellers@tcss.net::469cd7d9-bdb1-413c-94e6-98589c903d46" providerId="AD" clId="Web-{60F3109D-6F2D-4C6C-B779-23BD73240E99}" dt="2021-06-21T15:39:14.775" v="235"/>
          <ac:graphicFrameMkLst>
            <pc:docMk/>
            <pc:sldMk cId="256343662" sldId="269"/>
            <ac:graphicFrameMk id="4" creationId="{BE18B19A-1C75-46BF-9C9A-56E34DF65A85}"/>
          </ac:graphicFrameMkLst>
        </pc:graphicFrameChg>
      </pc:sldChg>
      <pc:sldChg chg="addSp modSp new mod setBg setClrOvrMap">
        <pc:chgData name="Ashley Sellers" userId="S::asellers@tcss.net::469cd7d9-bdb1-413c-94e6-98589c903d46" providerId="AD" clId="Web-{60F3109D-6F2D-4C6C-B779-23BD73240E99}" dt="2021-06-21T15:39:43.947" v="239"/>
        <pc:sldMkLst>
          <pc:docMk/>
          <pc:sldMk cId="128494300" sldId="270"/>
        </pc:sldMkLst>
        <pc:spChg chg="add mod">
          <ac:chgData name="Ashley Sellers" userId="S::asellers@tcss.net::469cd7d9-bdb1-413c-94e6-98589c903d46" providerId="AD" clId="Web-{60F3109D-6F2D-4C6C-B779-23BD73240E99}" dt="2021-06-21T15:39:43.947" v="239"/>
          <ac:spMkLst>
            <pc:docMk/>
            <pc:sldMk cId="128494300" sldId="270"/>
            <ac:spMk id="2" creationId="{5A70394E-4F20-4EA8-B5E9-A4242068971A}"/>
          </ac:spMkLst>
        </pc:spChg>
        <pc:spChg chg="add">
          <ac:chgData name="Ashley Sellers" userId="S::asellers@tcss.net::469cd7d9-bdb1-413c-94e6-98589c903d46" providerId="AD" clId="Web-{60F3109D-6F2D-4C6C-B779-23BD73240E99}" dt="2021-06-21T15:39:43.947" v="239"/>
          <ac:spMkLst>
            <pc:docMk/>
            <pc:sldMk cId="128494300" sldId="270"/>
            <ac:spMk id="7" creationId="{2CB6C291-6CAF-46DF-ACFF-AADF0FD03F58}"/>
          </ac:spMkLst>
        </pc:spChg>
        <pc:picChg chg="add">
          <ac:chgData name="Ashley Sellers" userId="S::asellers@tcss.net::469cd7d9-bdb1-413c-94e6-98589c903d46" providerId="AD" clId="Web-{60F3109D-6F2D-4C6C-B779-23BD73240E99}" dt="2021-06-21T15:39:43.947" v="239"/>
          <ac:picMkLst>
            <pc:docMk/>
            <pc:sldMk cId="128494300" sldId="270"/>
            <ac:picMk id="9" creationId="{63C11A00-A2A3-417C-B33D-DC753ED7C3BB}"/>
          </ac:picMkLst>
        </pc:picChg>
      </pc:sldChg>
      <pc:sldChg chg="addSp modSp new mod setBg">
        <pc:chgData name="Ashley Sellers" userId="S::asellers@tcss.net::469cd7d9-bdb1-413c-94e6-98589c903d46" providerId="AD" clId="Web-{60F3109D-6F2D-4C6C-B779-23BD73240E99}" dt="2021-06-21T15:40:29.667" v="245" actId="20577"/>
        <pc:sldMkLst>
          <pc:docMk/>
          <pc:sldMk cId="649169142" sldId="271"/>
        </pc:sldMkLst>
        <pc:spChg chg="add mod">
          <ac:chgData name="Ashley Sellers" userId="S::asellers@tcss.net::469cd7d9-bdb1-413c-94e6-98589c903d46" providerId="AD" clId="Web-{60F3109D-6F2D-4C6C-B779-23BD73240E99}" dt="2021-06-21T15:40:29.667" v="245" actId="20577"/>
          <ac:spMkLst>
            <pc:docMk/>
            <pc:sldMk cId="649169142" sldId="271"/>
            <ac:spMk id="2" creationId="{7E1DF9D4-6695-4024-8B27-E2957866E250}"/>
          </ac:spMkLst>
        </pc:spChg>
        <pc:picChg chg="add">
          <ac:chgData name="Ashley Sellers" userId="S::asellers@tcss.net::469cd7d9-bdb1-413c-94e6-98589c903d46" providerId="AD" clId="Web-{60F3109D-6F2D-4C6C-B779-23BD73240E99}" dt="2021-06-21T15:40:19.370" v="243"/>
          <ac:picMkLst>
            <pc:docMk/>
            <pc:sldMk cId="649169142" sldId="271"/>
            <ac:picMk id="4" creationId="{17104DA6-B35D-46EC-979A-C852D3EBE714}"/>
          </ac:picMkLst>
        </pc:picChg>
        <pc:picChg chg="add">
          <ac:chgData name="Ashley Sellers" userId="S::asellers@tcss.net::469cd7d9-bdb1-413c-94e6-98589c903d46" providerId="AD" clId="Web-{60F3109D-6F2D-4C6C-B779-23BD73240E99}" dt="2021-06-21T15:40:19.370" v="243"/>
          <ac:picMkLst>
            <pc:docMk/>
            <pc:sldMk cId="649169142" sldId="271"/>
            <ac:picMk id="8" creationId="{54DDEBDD-D8BD-41A6-8A0D-B00E3768B0F9}"/>
          </ac:picMkLst>
        </pc:picChg>
      </pc:sldChg>
      <pc:sldChg chg="addSp modSp new mod setBg setClrOvrMap">
        <pc:chgData name="Ashley Sellers" userId="S::asellers@tcss.net::469cd7d9-bdb1-413c-94e6-98589c903d46" providerId="AD" clId="Web-{60F3109D-6F2D-4C6C-B779-23BD73240E99}" dt="2021-06-21T15:40:57.403" v="249"/>
        <pc:sldMkLst>
          <pc:docMk/>
          <pc:sldMk cId="3984845081" sldId="272"/>
        </pc:sldMkLst>
        <pc:spChg chg="add mod">
          <ac:chgData name="Ashley Sellers" userId="S::asellers@tcss.net::469cd7d9-bdb1-413c-94e6-98589c903d46" providerId="AD" clId="Web-{60F3109D-6F2D-4C6C-B779-23BD73240E99}" dt="2021-06-21T15:40:57.403" v="249"/>
          <ac:spMkLst>
            <pc:docMk/>
            <pc:sldMk cId="3984845081" sldId="272"/>
            <ac:spMk id="2" creationId="{289568A9-435E-4679-A058-6E7C90C5BBCD}"/>
          </ac:spMkLst>
        </pc:spChg>
        <pc:spChg chg="add">
          <ac:chgData name="Ashley Sellers" userId="S::asellers@tcss.net::469cd7d9-bdb1-413c-94e6-98589c903d46" providerId="AD" clId="Web-{60F3109D-6F2D-4C6C-B779-23BD73240E99}" dt="2021-06-21T15:40:57.403" v="249"/>
          <ac:spMkLst>
            <pc:docMk/>
            <pc:sldMk cId="3984845081" sldId="272"/>
            <ac:spMk id="7" creationId="{2CB6C291-6CAF-46DF-ACFF-AADF0FD03F58}"/>
          </ac:spMkLst>
        </pc:spChg>
        <pc:spChg chg="add">
          <ac:chgData name="Ashley Sellers" userId="S::asellers@tcss.net::469cd7d9-bdb1-413c-94e6-98589c903d46" providerId="AD" clId="Web-{60F3109D-6F2D-4C6C-B779-23BD73240E99}" dt="2021-06-21T15:40:57.403" v="249"/>
          <ac:spMkLst>
            <pc:docMk/>
            <pc:sldMk cId="3984845081" sldId="272"/>
            <ac:spMk id="9" creationId="{4735DC46-5663-471D-AADB-81E00E65BCC6}"/>
          </ac:spMkLst>
        </pc:spChg>
        <pc:picChg chg="add">
          <ac:chgData name="Ashley Sellers" userId="S::asellers@tcss.net::469cd7d9-bdb1-413c-94e6-98589c903d46" providerId="AD" clId="Web-{60F3109D-6F2D-4C6C-B779-23BD73240E99}" dt="2021-06-21T15:40:57.403" v="249"/>
          <ac:picMkLst>
            <pc:docMk/>
            <pc:sldMk cId="3984845081" sldId="272"/>
            <ac:picMk id="11" creationId="{595E59CC-7059-4455-9789-EDFBBE8F5A98}"/>
          </ac:picMkLst>
        </pc:picChg>
      </pc:sldChg>
      <pc:sldChg chg="addSp delSp modSp new mod setBg setClrOvrMap">
        <pc:chgData name="Ashley Sellers" userId="S::asellers@tcss.net::469cd7d9-bdb1-413c-94e6-98589c903d46" providerId="AD" clId="Web-{60F3109D-6F2D-4C6C-B779-23BD73240E99}" dt="2021-06-21T15:41:25.685" v="255"/>
        <pc:sldMkLst>
          <pc:docMk/>
          <pc:sldMk cId="167125752" sldId="273"/>
        </pc:sldMkLst>
        <pc:spChg chg="add mod">
          <ac:chgData name="Ashley Sellers" userId="S::asellers@tcss.net::469cd7d9-bdb1-413c-94e6-98589c903d46" providerId="AD" clId="Web-{60F3109D-6F2D-4C6C-B779-23BD73240E99}" dt="2021-06-21T15:41:25.685" v="255"/>
          <ac:spMkLst>
            <pc:docMk/>
            <pc:sldMk cId="167125752" sldId="273"/>
            <ac:spMk id="2" creationId="{0A6D8D73-33BF-4F4D-A407-CF24956F433A}"/>
          </ac:spMkLst>
        </pc:spChg>
        <pc:spChg chg="add">
          <ac:chgData name="Ashley Sellers" userId="S::asellers@tcss.net::469cd7d9-bdb1-413c-94e6-98589c903d46" providerId="AD" clId="Web-{60F3109D-6F2D-4C6C-B779-23BD73240E99}" dt="2021-06-21T15:41:25.685" v="255"/>
          <ac:spMkLst>
            <pc:docMk/>
            <pc:sldMk cId="167125752" sldId="273"/>
            <ac:spMk id="4" creationId="{B164D969-46F1-44FC-B488-3FA68C67756D}"/>
          </ac:spMkLst>
        </pc:spChg>
        <pc:spChg chg="add del">
          <ac:chgData name="Ashley Sellers" userId="S::asellers@tcss.net::469cd7d9-bdb1-413c-94e6-98589c903d46" providerId="AD" clId="Web-{60F3109D-6F2D-4C6C-B779-23BD73240E99}" dt="2021-06-21T15:41:25.669" v="254"/>
          <ac:spMkLst>
            <pc:docMk/>
            <pc:sldMk cId="167125752" sldId="273"/>
            <ac:spMk id="7" creationId="{2CB6C291-6CAF-46DF-ACFF-AADF0FD03F58}"/>
          </ac:spMkLst>
        </pc:spChg>
        <pc:spChg chg="add del">
          <ac:chgData name="Ashley Sellers" userId="S::asellers@tcss.net::469cd7d9-bdb1-413c-94e6-98589c903d46" providerId="AD" clId="Web-{60F3109D-6F2D-4C6C-B779-23BD73240E99}" dt="2021-06-21T15:41:25.669" v="254"/>
          <ac:spMkLst>
            <pc:docMk/>
            <pc:sldMk cId="167125752" sldId="273"/>
            <ac:spMk id="9" creationId="{4735DC46-5663-471D-AADB-81E00E65BCC6}"/>
          </ac:spMkLst>
        </pc:spChg>
        <pc:spChg chg="add">
          <ac:chgData name="Ashley Sellers" userId="S::asellers@tcss.net::469cd7d9-bdb1-413c-94e6-98589c903d46" providerId="AD" clId="Web-{60F3109D-6F2D-4C6C-B779-23BD73240E99}" dt="2021-06-21T15:41:25.685" v="255"/>
          <ac:spMkLst>
            <pc:docMk/>
            <pc:sldMk cId="167125752" sldId="273"/>
            <ac:spMk id="13" creationId="{9E0A01E6-95B9-424D-93AE-19F4928DFD40}"/>
          </ac:spMkLst>
        </pc:spChg>
        <pc:picChg chg="add">
          <ac:chgData name="Ashley Sellers" userId="S::asellers@tcss.net::469cd7d9-bdb1-413c-94e6-98589c903d46" providerId="AD" clId="Web-{60F3109D-6F2D-4C6C-B779-23BD73240E99}" dt="2021-06-21T15:41:25.685" v="255"/>
          <ac:picMkLst>
            <pc:docMk/>
            <pc:sldMk cId="167125752" sldId="273"/>
            <ac:picMk id="5" creationId="{F3003D4E-E9FF-4669-90E7-7CED081587F1}"/>
          </ac:picMkLst>
        </pc:picChg>
        <pc:picChg chg="add">
          <ac:chgData name="Ashley Sellers" userId="S::asellers@tcss.net::469cd7d9-bdb1-413c-94e6-98589c903d46" providerId="AD" clId="Web-{60F3109D-6F2D-4C6C-B779-23BD73240E99}" dt="2021-06-21T15:41:25.685" v="255"/>
          <ac:picMkLst>
            <pc:docMk/>
            <pc:sldMk cId="167125752" sldId="273"/>
            <ac:picMk id="6" creationId="{A7D98261-3895-4FB5-B9CE-26FAF635730F}"/>
          </ac:picMkLst>
        </pc:picChg>
        <pc:picChg chg="add del">
          <ac:chgData name="Ashley Sellers" userId="S::asellers@tcss.net::469cd7d9-bdb1-413c-94e6-98589c903d46" providerId="AD" clId="Web-{60F3109D-6F2D-4C6C-B779-23BD73240E99}" dt="2021-06-21T15:41:25.669" v="254"/>
          <ac:picMkLst>
            <pc:docMk/>
            <pc:sldMk cId="167125752" sldId="273"/>
            <ac:picMk id="11" creationId="{595E59CC-7059-4455-9789-EDFBBE8F5A98}"/>
          </ac:picMkLst>
        </pc:picChg>
      </pc:sldChg>
      <pc:sldChg chg="addSp modSp new mod setBg">
        <pc:chgData name="Ashley Sellers" userId="S::asellers@tcss.net::469cd7d9-bdb1-413c-94e6-98589c903d46" providerId="AD" clId="Web-{60F3109D-6F2D-4C6C-B779-23BD73240E99}" dt="2021-06-21T15:42:11.858" v="260" actId="20577"/>
        <pc:sldMkLst>
          <pc:docMk/>
          <pc:sldMk cId="440510342" sldId="274"/>
        </pc:sldMkLst>
        <pc:spChg chg="add mod">
          <ac:chgData name="Ashley Sellers" userId="S::asellers@tcss.net::469cd7d9-bdb1-413c-94e6-98589c903d46" providerId="AD" clId="Web-{60F3109D-6F2D-4C6C-B779-23BD73240E99}" dt="2021-06-21T15:42:11.858" v="260" actId="20577"/>
          <ac:spMkLst>
            <pc:docMk/>
            <pc:sldMk cId="440510342" sldId="274"/>
            <ac:spMk id="2" creationId="{8D3FED29-C858-4475-8546-22152CA146F6}"/>
          </ac:spMkLst>
        </pc:spChg>
        <pc:spChg chg="add">
          <ac:chgData name="Ashley Sellers" userId="S::asellers@tcss.net::469cd7d9-bdb1-413c-94e6-98589c903d46" providerId="AD" clId="Web-{60F3109D-6F2D-4C6C-B779-23BD73240E99}" dt="2021-06-21T15:41:50.232" v="259"/>
          <ac:spMkLst>
            <pc:docMk/>
            <pc:sldMk cId="440510342" sldId="274"/>
            <ac:spMk id="7" creationId="{4351DFE5-F63D-4BE0-BDA9-E3EB88F01AA5}"/>
          </ac:spMkLst>
        </pc:spChg>
        <pc:picChg chg="add">
          <ac:chgData name="Ashley Sellers" userId="S::asellers@tcss.net::469cd7d9-bdb1-413c-94e6-98589c903d46" providerId="AD" clId="Web-{60F3109D-6F2D-4C6C-B779-23BD73240E99}" dt="2021-06-21T15:41:50.232" v="259"/>
          <ac:picMkLst>
            <pc:docMk/>
            <pc:sldMk cId="440510342" sldId="274"/>
            <ac:picMk id="9" creationId="{3AA16612-ACD2-4A16-8F2B-4514FD6BF28F}"/>
          </ac:picMkLst>
        </pc:picChg>
      </pc:sldChg>
      <pc:sldChg chg="addSp delSp modSp new mod setBg setClrOvrMap">
        <pc:chgData name="Ashley Sellers" userId="S::asellers@tcss.net::469cd7d9-bdb1-413c-94e6-98589c903d46" providerId="AD" clId="Web-{60F3109D-6F2D-4C6C-B779-23BD73240E99}" dt="2021-06-21T15:42:37.890" v="264"/>
        <pc:sldMkLst>
          <pc:docMk/>
          <pc:sldMk cId="3442866217" sldId="275"/>
        </pc:sldMkLst>
        <pc:spChg chg="add del mod">
          <ac:chgData name="Ashley Sellers" userId="S::asellers@tcss.net::469cd7d9-bdb1-413c-94e6-98589c903d46" providerId="AD" clId="Web-{60F3109D-6F2D-4C6C-B779-23BD73240E99}" dt="2021-06-21T15:42:37.890" v="264"/>
          <ac:spMkLst>
            <pc:docMk/>
            <pc:sldMk cId="3442866217" sldId="275"/>
            <ac:spMk id="2" creationId="{DF65BC97-8091-45FC-84CD-5F8E65B66ADF}"/>
          </ac:spMkLst>
        </pc:spChg>
        <pc:spChg chg="add">
          <ac:chgData name="Ashley Sellers" userId="S::asellers@tcss.net::469cd7d9-bdb1-413c-94e6-98589c903d46" providerId="AD" clId="Web-{60F3109D-6F2D-4C6C-B779-23BD73240E99}" dt="2021-06-21T15:42:37.890" v="264"/>
          <ac:spMkLst>
            <pc:docMk/>
            <pc:sldMk cId="3442866217" sldId="275"/>
            <ac:spMk id="8" creationId="{A3EFF7B1-6CB7-47D1-AD37-B870CA2B2151}"/>
          </ac:spMkLst>
        </pc:spChg>
        <pc:spChg chg="add">
          <ac:chgData name="Ashley Sellers" userId="S::asellers@tcss.net::469cd7d9-bdb1-413c-94e6-98589c903d46" providerId="AD" clId="Web-{60F3109D-6F2D-4C6C-B779-23BD73240E99}" dt="2021-06-21T15:42:37.890" v="264"/>
          <ac:spMkLst>
            <pc:docMk/>
            <pc:sldMk cId="3442866217" sldId="275"/>
            <ac:spMk id="10" creationId="{7FA2962B-21B6-4689-A95D-A8FF6ADE47F1}"/>
          </ac:spMkLst>
        </pc:spChg>
        <pc:spChg chg="add">
          <ac:chgData name="Ashley Sellers" userId="S::asellers@tcss.net::469cd7d9-bdb1-413c-94e6-98589c903d46" providerId="AD" clId="Web-{60F3109D-6F2D-4C6C-B779-23BD73240E99}" dt="2021-06-21T15:42:37.890" v="264"/>
          <ac:spMkLst>
            <pc:docMk/>
            <pc:sldMk cId="3442866217" sldId="275"/>
            <ac:spMk id="26" creationId="{A00D2CE1-35C1-46E6-BD59-CEE668BD90F4}"/>
          </ac:spMkLst>
        </pc:spChg>
        <pc:spChg chg="add">
          <ac:chgData name="Ashley Sellers" userId="S::asellers@tcss.net::469cd7d9-bdb1-413c-94e6-98589c903d46" providerId="AD" clId="Web-{60F3109D-6F2D-4C6C-B779-23BD73240E99}" dt="2021-06-21T15:42:37.890" v="264"/>
          <ac:spMkLst>
            <pc:docMk/>
            <pc:sldMk cId="3442866217" sldId="275"/>
            <ac:spMk id="34" creationId="{E18403B7-F2C7-4C07-8522-21C31910902C}"/>
          </ac:spMkLst>
        </pc:spChg>
        <pc:grpChg chg="add">
          <ac:chgData name="Ashley Sellers" userId="S::asellers@tcss.net::469cd7d9-bdb1-413c-94e6-98589c903d46" providerId="AD" clId="Web-{60F3109D-6F2D-4C6C-B779-23BD73240E99}" dt="2021-06-21T15:42:37.890" v="264"/>
          <ac:grpSpMkLst>
            <pc:docMk/>
            <pc:sldMk cId="3442866217" sldId="275"/>
            <ac:grpSpMk id="12" creationId="{A745280D-ED36-41FE-8EB1-CE597C99CFE8}"/>
          </ac:grpSpMkLst>
        </pc:grpChg>
        <pc:grpChg chg="add">
          <ac:chgData name="Ashley Sellers" userId="S::asellers@tcss.net::469cd7d9-bdb1-413c-94e6-98589c903d46" providerId="AD" clId="Web-{60F3109D-6F2D-4C6C-B779-23BD73240E99}" dt="2021-06-21T15:42:37.890" v="264"/>
          <ac:grpSpMkLst>
            <pc:docMk/>
            <pc:sldMk cId="3442866217" sldId="275"/>
            <ac:grpSpMk id="18" creationId="{80E95A5C-1E97-41C3-9DEC-245FF6DEBF1F}"/>
          </ac:grpSpMkLst>
        </pc:grpChg>
        <pc:grpChg chg="add">
          <ac:chgData name="Ashley Sellers" userId="S::asellers@tcss.net::469cd7d9-bdb1-413c-94e6-98589c903d46" providerId="AD" clId="Web-{60F3109D-6F2D-4C6C-B779-23BD73240E99}" dt="2021-06-21T15:42:37.890" v="264"/>
          <ac:grpSpMkLst>
            <pc:docMk/>
            <pc:sldMk cId="3442866217" sldId="275"/>
            <ac:grpSpMk id="28" creationId="{A58DCE86-9AE1-46D1-96D6-04B8B3EDF6FA}"/>
          </ac:grpSpMkLst>
        </pc:grpChg>
        <pc:grpChg chg="add">
          <ac:chgData name="Ashley Sellers" userId="S::asellers@tcss.net::469cd7d9-bdb1-413c-94e6-98589c903d46" providerId="AD" clId="Web-{60F3109D-6F2D-4C6C-B779-23BD73240E99}" dt="2021-06-21T15:42:37.890" v="264"/>
          <ac:grpSpMkLst>
            <pc:docMk/>
            <pc:sldMk cId="3442866217" sldId="275"/>
            <ac:grpSpMk id="36" creationId="{23B58CC6-A99E-43AF-A467-256F19287FB8}"/>
          </ac:grpSpMkLst>
        </pc:grpChg>
        <pc:graphicFrameChg chg="add">
          <ac:chgData name="Ashley Sellers" userId="S::asellers@tcss.net::469cd7d9-bdb1-413c-94e6-98589c903d46" providerId="AD" clId="Web-{60F3109D-6F2D-4C6C-B779-23BD73240E99}" dt="2021-06-21T15:42:37.890" v="264"/>
          <ac:graphicFrameMkLst>
            <pc:docMk/>
            <pc:sldMk cId="3442866217" sldId="275"/>
            <ac:graphicFrameMk id="4" creationId="{1618E687-3300-4460-BD4E-DD67BAFF9964}"/>
          </ac:graphicFrameMkLst>
        </pc:graphicFrameChg>
      </pc:sldChg>
      <pc:sldChg chg="addSp modSp new mod setBg">
        <pc:chgData name="Ashley Sellers" userId="S::asellers@tcss.net::469cd7d9-bdb1-413c-94e6-98589c903d46" providerId="AD" clId="Web-{60F3109D-6F2D-4C6C-B779-23BD73240E99}" dt="2021-06-21T15:42:59.500" v="268"/>
        <pc:sldMkLst>
          <pc:docMk/>
          <pc:sldMk cId="1230988915" sldId="276"/>
        </pc:sldMkLst>
        <pc:spChg chg="add mod">
          <ac:chgData name="Ashley Sellers" userId="S::asellers@tcss.net::469cd7d9-bdb1-413c-94e6-98589c903d46" providerId="AD" clId="Web-{60F3109D-6F2D-4C6C-B779-23BD73240E99}" dt="2021-06-21T15:42:59.500" v="268"/>
          <ac:spMkLst>
            <pc:docMk/>
            <pc:sldMk cId="1230988915" sldId="276"/>
            <ac:spMk id="2" creationId="{FD4479FC-F410-4E32-A180-8709F66DA302}"/>
          </ac:spMkLst>
        </pc:spChg>
        <pc:spChg chg="add">
          <ac:chgData name="Ashley Sellers" userId="S::asellers@tcss.net::469cd7d9-bdb1-413c-94e6-98589c903d46" providerId="AD" clId="Web-{60F3109D-6F2D-4C6C-B779-23BD73240E99}" dt="2021-06-21T15:42:59.500" v="268"/>
          <ac:spMkLst>
            <pc:docMk/>
            <pc:sldMk cId="1230988915" sldId="276"/>
            <ac:spMk id="7" creationId="{3B854194-185D-494D-905C-7C7CB2E30F6E}"/>
          </ac:spMkLst>
        </pc:spChg>
        <pc:spChg chg="add">
          <ac:chgData name="Ashley Sellers" userId="S::asellers@tcss.net::469cd7d9-bdb1-413c-94e6-98589c903d46" providerId="AD" clId="Web-{60F3109D-6F2D-4C6C-B779-23BD73240E99}" dt="2021-06-21T15:42:59.500" v="268"/>
          <ac:spMkLst>
            <pc:docMk/>
            <pc:sldMk cId="1230988915" sldId="276"/>
            <ac:spMk id="9" creationId="{B4F5FA0D-0104-4987-8241-EFF7C85B88DE}"/>
          </ac:spMkLst>
        </pc:spChg>
        <pc:picChg chg="add">
          <ac:chgData name="Ashley Sellers" userId="S::asellers@tcss.net::469cd7d9-bdb1-413c-94e6-98589c903d46" providerId="AD" clId="Web-{60F3109D-6F2D-4C6C-B779-23BD73240E99}" dt="2021-06-21T15:42:59.500" v="268"/>
          <ac:picMkLst>
            <pc:docMk/>
            <pc:sldMk cId="1230988915" sldId="276"/>
            <ac:picMk id="11" creationId="{2897127E-6CEF-446C-BE87-93B7C46E49D1}"/>
          </ac:picMkLst>
        </pc:picChg>
      </pc:sldChg>
      <pc:sldChg chg="addSp modSp new mod setBg">
        <pc:chgData name="Ashley Sellers" userId="S::asellers@tcss.net::469cd7d9-bdb1-413c-94e6-98589c903d46" providerId="AD" clId="Web-{60F3109D-6F2D-4C6C-B779-23BD73240E99}" dt="2021-06-21T15:43:31.891" v="272"/>
        <pc:sldMkLst>
          <pc:docMk/>
          <pc:sldMk cId="1282179141" sldId="277"/>
        </pc:sldMkLst>
        <pc:spChg chg="add mod">
          <ac:chgData name="Ashley Sellers" userId="S::asellers@tcss.net::469cd7d9-bdb1-413c-94e6-98589c903d46" providerId="AD" clId="Web-{60F3109D-6F2D-4C6C-B779-23BD73240E99}" dt="2021-06-21T15:43:31.891" v="272"/>
          <ac:spMkLst>
            <pc:docMk/>
            <pc:sldMk cId="1282179141" sldId="277"/>
            <ac:spMk id="2" creationId="{367BDCBC-F345-4CAA-9A3E-AFF1513A42F4}"/>
          </ac:spMkLst>
        </pc:spChg>
        <pc:spChg chg="add">
          <ac:chgData name="Ashley Sellers" userId="S::asellers@tcss.net::469cd7d9-bdb1-413c-94e6-98589c903d46" providerId="AD" clId="Web-{60F3109D-6F2D-4C6C-B779-23BD73240E99}" dt="2021-06-21T15:43:31.891" v="272"/>
          <ac:spMkLst>
            <pc:docMk/>
            <pc:sldMk cId="1282179141" sldId="277"/>
            <ac:spMk id="7" creationId="{B164D969-46F1-44FC-B488-3FA68C67756D}"/>
          </ac:spMkLst>
        </pc:spChg>
        <pc:spChg chg="add">
          <ac:chgData name="Ashley Sellers" userId="S::asellers@tcss.net::469cd7d9-bdb1-413c-94e6-98589c903d46" providerId="AD" clId="Web-{60F3109D-6F2D-4C6C-B779-23BD73240E99}" dt="2021-06-21T15:43:31.891" v="272"/>
          <ac:spMkLst>
            <pc:docMk/>
            <pc:sldMk cId="1282179141" sldId="277"/>
            <ac:spMk id="13" creationId="{9E0A01E6-95B9-424D-93AE-19F4928DFD40}"/>
          </ac:spMkLst>
        </pc:spChg>
        <pc:picChg chg="add">
          <ac:chgData name="Ashley Sellers" userId="S::asellers@tcss.net::469cd7d9-bdb1-413c-94e6-98589c903d46" providerId="AD" clId="Web-{60F3109D-6F2D-4C6C-B779-23BD73240E99}" dt="2021-06-21T15:43:31.891" v="272"/>
          <ac:picMkLst>
            <pc:docMk/>
            <pc:sldMk cId="1282179141" sldId="277"/>
            <ac:picMk id="9" creationId="{F3003D4E-E9FF-4669-90E7-7CED081587F1}"/>
          </ac:picMkLst>
        </pc:picChg>
        <pc:picChg chg="add">
          <ac:chgData name="Ashley Sellers" userId="S::asellers@tcss.net::469cd7d9-bdb1-413c-94e6-98589c903d46" providerId="AD" clId="Web-{60F3109D-6F2D-4C6C-B779-23BD73240E99}" dt="2021-06-21T15:43:31.891" v="272"/>
          <ac:picMkLst>
            <pc:docMk/>
            <pc:sldMk cId="1282179141" sldId="277"/>
            <ac:picMk id="11" creationId="{A7D98261-3895-4FB5-B9CE-26FAF635730F}"/>
          </ac:picMkLst>
        </pc:picChg>
      </pc:sldChg>
      <pc:sldChg chg="addSp modSp new mod setBg setClrOvrMap">
        <pc:chgData name="Ashley Sellers" userId="S::asellers@tcss.net::469cd7d9-bdb1-413c-94e6-98589c903d46" providerId="AD" clId="Web-{60F3109D-6F2D-4C6C-B779-23BD73240E99}" dt="2021-06-21T15:44:02.595" v="277"/>
        <pc:sldMkLst>
          <pc:docMk/>
          <pc:sldMk cId="3468113597" sldId="278"/>
        </pc:sldMkLst>
        <pc:spChg chg="add mod">
          <ac:chgData name="Ashley Sellers" userId="S::asellers@tcss.net::469cd7d9-bdb1-413c-94e6-98589c903d46" providerId="AD" clId="Web-{60F3109D-6F2D-4C6C-B779-23BD73240E99}" dt="2021-06-21T15:44:02.595" v="277"/>
          <ac:spMkLst>
            <pc:docMk/>
            <pc:sldMk cId="3468113597" sldId="278"/>
            <ac:spMk id="2" creationId="{9134E20E-6C7F-4283-9747-0C93F2903ADE}"/>
          </ac:spMkLst>
        </pc:spChg>
        <pc:spChg chg="add">
          <ac:chgData name="Ashley Sellers" userId="S::asellers@tcss.net::469cd7d9-bdb1-413c-94e6-98589c903d46" providerId="AD" clId="Web-{60F3109D-6F2D-4C6C-B779-23BD73240E99}" dt="2021-06-21T15:44:02.595" v="277"/>
          <ac:spMkLst>
            <pc:docMk/>
            <pc:sldMk cId="3468113597" sldId="278"/>
            <ac:spMk id="7" creationId="{D3FFFA32-D9F4-4AF9-A025-CD128AC85E32}"/>
          </ac:spMkLst>
        </pc:spChg>
        <pc:grpChg chg="add">
          <ac:chgData name="Ashley Sellers" userId="S::asellers@tcss.net::469cd7d9-bdb1-413c-94e6-98589c903d46" providerId="AD" clId="Web-{60F3109D-6F2D-4C6C-B779-23BD73240E99}" dt="2021-06-21T15:44:02.595" v="277"/>
          <ac:grpSpMkLst>
            <pc:docMk/>
            <pc:sldMk cId="3468113597" sldId="278"/>
            <ac:grpSpMk id="9" creationId="{2823A416-999C-4FA3-A853-0AE48404B5D7}"/>
          </ac:grpSpMkLst>
        </pc:grpChg>
      </pc:sldChg>
      <pc:sldChg chg="addSp delSp modSp new mod setBg setClrOvrMap">
        <pc:chgData name="Ashley Sellers" userId="S::asellers@tcss.net::469cd7d9-bdb1-413c-94e6-98589c903d46" providerId="AD" clId="Web-{60F3109D-6F2D-4C6C-B779-23BD73240E99}" dt="2021-06-21T15:44:21.580" v="281"/>
        <pc:sldMkLst>
          <pc:docMk/>
          <pc:sldMk cId="1519004188" sldId="279"/>
        </pc:sldMkLst>
        <pc:spChg chg="add del mod">
          <ac:chgData name="Ashley Sellers" userId="S::asellers@tcss.net::469cd7d9-bdb1-413c-94e6-98589c903d46" providerId="AD" clId="Web-{60F3109D-6F2D-4C6C-B779-23BD73240E99}" dt="2021-06-21T15:44:21.580" v="281"/>
          <ac:spMkLst>
            <pc:docMk/>
            <pc:sldMk cId="1519004188" sldId="279"/>
            <ac:spMk id="2" creationId="{CAFA1E72-A291-4A3C-AD06-95785E46E5D2}"/>
          </ac:spMkLst>
        </pc:spChg>
        <pc:spChg chg="add">
          <ac:chgData name="Ashley Sellers" userId="S::asellers@tcss.net::469cd7d9-bdb1-413c-94e6-98589c903d46" providerId="AD" clId="Web-{60F3109D-6F2D-4C6C-B779-23BD73240E99}" dt="2021-06-21T15:44:21.580" v="281"/>
          <ac:spMkLst>
            <pc:docMk/>
            <pc:sldMk cId="1519004188" sldId="279"/>
            <ac:spMk id="8" creationId="{A3EFF7B1-6CB7-47D1-AD37-B870CA2B2151}"/>
          </ac:spMkLst>
        </pc:spChg>
        <pc:spChg chg="add">
          <ac:chgData name="Ashley Sellers" userId="S::asellers@tcss.net::469cd7d9-bdb1-413c-94e6-98589c903d46" providerId="AD" clId="Web-{60F3109D-6F2D-4C6C-B779-23BD73240E99}" dt="2021-06-21T15:44:21.580" v="281"/>
          <ac:spMkLst>
            <pc:docMk/>
            <pc:sldMk cId="1519004188" sldId="279"/>
            <ac:spMk id="10" creationId="{7FA2962B-21B6-4689-A95D-A8FF6ADE47F1}"/>
          </ac:spMkLst>
        </pc:spChg>
        <pc:spChg chg="add">
          <ac:chgData name="Ashley Sellers" userId="S::asellers@tcss.net::469cd7d9-bdb1-413c-94e6-98589c903d46" providerId="AD" clId="Web-{60F3109D-6F2D-4C6C-B779-23BD73240E99}" dt="2021-06-21T15:44:21.580" v="281"/>
          <ac:spMkLst>
            <pc:docMk/>
            <pc:sldMk cId="1519004188" sldId="279"/>
            <ac:spMk id="26" creationId="{A00D2CE1-35C1-46E6-BD59-CEE668BD90F4}"/>
          </ac:spMkLst>
        </pc:spChg>
        <pc:spChg chg="add">
          <ac:chgData name="Ashley Sellers" userId="S::asellers@tcss.net::469cd7d9-bdb1-413c-94e6-98589c903d46" providerId="AD" clId="Web-{60F3109D-6F2D-4C6C-B779-23BD73240E99}" dt="2021-06-21T15:44:21.580" v="281"/>
          <ac:spMkLst>
            <pc:docMk/>
            <pc:sldMk cId="1519004188" sldId="279"/>
            <ac:spMk id="34" creationId="{E18403B7-F2C7-4C07-8522-21C31910902C}"/>
          </ac:spMkLst>
        </pc:spChg>
        <pc:grpChg chg="add">
          <ac:chgData name="Ashley Sellers" userId="S::asellers@tcss.net::469cd7d9-bdb1-413c-94e6-98589c903d46" providerId="AD" clId="Web-{60F3109D-6F2D-4C6C-B779-23BD73240E99}" dt="2021-06-21T15:44:21.580" v="281"/>
          <ac:grpSpMkLst>
            <pc:docMk/>
            <pc:sldMk cId="1519004188" sldId="279"/>
            <ac:grpSpMk id="12" creationId="{A745280D-ED36-41FE-8EB1-CE597C99CFE8}"/>
          </ac:grpSpMkLst>
        </pc:grpChg>
        <pc:grpChg chg="add">
          <ac:chgData name="Ashley Sellers" userId="S::asellers@tcss.net::469cd7d9-bdb1-413c-94e6-98589c903d46" providerId="AD" clId="Web-{60F3109D-6F2D-4C6C-B779-23BD73240E99}" dt="2021-06-21T15:44:21.580" v="281"/>
          <ac:grpSpMkLst>
            <pc:docMk/>
            <pc:sldMk cId="1519004188" sldId="279"/>
            <ac:grpSpMk id="18" creationId="{80E95A5C-1E97-41C3-9DEC-245FF6DEBF1F}"/>
          </ac:grpSpMkLst>
        </pc:grpChg>
        <pc:grpChg chg="add">
          <ac:chgData name="Ashley Sellers" userId="S::asellers@tcss.net::469cd7d9-bdb1-413c-94e6-98589c903d46" providerId="AD" clId="Web-{60F3109D-6F2D-4C6C-B779-23BD73240E99}" dt="2021-06-21T15:44:21.580" v="281"/>
          <ac:grpSpMkLst>
            <pc:docMk/>
            <pc:sldMk cId="1519004188" sldId="279"/>
            <ac:grpSpMk id="28" creationId="{A58DCE86-9AE1-46D1-96D6-04B8B3EDF6FA}"/>
          </ac:grpSpMkLst>
        </pc:grpChg>
        <pc:grpChg chg="add">
          <ac:chgData name="Ashley Sellers" userId="S::asellers@tcss.net::469cd7d9-bdb1-413c-94e6-98589c903d46" providerId="AD" clId="Web-{60F3109D-6F2D-4C6C-B779-23BD73240E99}" dt="2021-06-21T15:44:21.580" v="281"/>
          <ac:grpSpMkLst>
            <pc:docMk/>
            <pc:sldMk cId="1519004188" sldId="279"/>
            <ac:grpSpMk id="36" creationId="{23B58CC6-A99E-43AF-A467-256F19287FB8}"/>
          </ac:grpSpMkLst>
        </pc:grpChg>
        <pc:graphicFrameChg chg="add">
          <ac:chgData name="Ashley Sellers" userId="S::asellers@tcss.net::469cd7d9-bdb1-413c-94e6-98589c903d46" providerId="AD" clId="Web-{60F3109D-6F2D-4C6C-B779-23BD73240E99}" dt="2021-06-21T15:44:21.580" v="281"/>
          <ac:graphicFrameMkLst>
            <pc:docMk/>
            <pc:sldMk cId="1519004188" sldId="279"/>
            <ac:graphicFrameMk id="4" creationId="{7E939A71-04B6-4716-A350-3823B32110E3}"/>
          </ac:graphicFrameMkLst>
        </pc:graphicFrameChg>
      </pc:sldChg>
      <pc:sldChg chg="addSp modSp new mod setBg">
        <pc:chgData name="Ashley Sellers" userId="S::asellers@tcss.net::469cd7d9-bdb1-413c-94e6-98589c903d46" providerId="AD" clId="Web-{60F3109D-6F2D-4C6C-B779-23BD73240E99}" dt="2021-06-21T15:47:20.850" v="285"/>
        <pc:sldMkLst>
          <pc:docMk/>
          <pc:sldMk cId="2081988276" sldId="280"/>
        </pc:sldMkLst>
        <pc:spChg chg="add mod">
          <ac:chgData name="Ashley Sellers" userId="S::asellers@tcss.net::469cd7d9-bdb1-413c-94e6-98589c903d46" providerId="AD" clId="Web-{60F3109D-6F2D-4C6C-B779-23BD73240E99}" dt="2021-06-21T15:47:20.850" v="285"/>
          <ac:spMkLst>
            <pc:docMk/>
            <pc:sldMk cId="2081988276" sldId="280"/>
            <ac:spMk id="2" creationId="{BEE139A9-A209-4585-A528-632BEDDD1BB7}"/>
          </ac:spMkLst>
        </pc:spChg>
        <pc:spChg chg="add">
          <ac:chgData name="Ashley Sellers" userId="S::asellers@tcss.net::469cd7d9-bdb1-413c-94e6-98589c903d46" providerId="AD" clId="Web-{60F3109D-6F2D-4C6C-B779-23BD73240E99}" dt="2021-06-21T15:47:20.850" v="285"/>
          <ac:spMkLst>
            <pc:docMk/>
            <pc:sldMk cId="2081988276" sldId="280"/>
            <ac:spMk id="7" creationId="{3B854194-185D-494D-905C-7C7CB2E30F6E}"/>
          </ac:spMkLst>
        </pc:spChg>
        <pc:spChg chg="add">
          <ac:chgData name="Ashley Sellers" userId="S::asellers@tcss.net::469cd7d9-bdb1-413c-94e6-98589c903d46" providerId="AD" clId="Web-{60F3109D-6F2D-4C6C-B779-23BD73240E99}" dt="2021-06-21T15:47:20.850" v="285"/>
          <ac:spMkLst>
            <pc:docMk/>
            <pc:sldMk cId="2081988276" sldId="280"/>
            <ac:spMk id="9" creationId="{B4F5FA0D-0104-4987-8241-EFF7C85B88DE}"/>
          </ac:spMkLst>
        </pc:spChg>
        <pc:picChg chg="add">
          <ac:chgData name="Ashley Sellers" userId="S::asellers@tcss.net::469cd7d9-bdb1-413c-94e6-98589c903d46" providerId="AD" clId="Web-{60F3109D-6F2D-4C6C-B779-23BD73240E99}" dt="2021-06-21T15:47:20.850" v="285"/>
          <ac:picMkLst>
            <pc:docMk/>
            <pc:sldMk cId="2081988276" sldId="280"/>
            <ac:picMk id="11" creationId="{2897127E-6CEF-446C-BE87-93B7C46E49D1}"/>
          </ac:picMkLst>
        </pc:picChg>
      </pc:sldChg>
      <pc:sldChg chg="addSp delSp modSp new mod setBg setClrOvrMap">
        <pc:chgData name="Ashley Sellers" userId="S::asellers@tcss.net::469cd7d9-bdb1-413c-94e6-98589c903d46" providerId="AD" clId="Web-{60F3109D-6F2D-4C6C-B779-23BD73240E99}" dt="2021-06-21T15:48:06.117" v="291"/>
        <pc:sldMkLst>
          <pc:docMk/>
          <pc:sldMk cId="834708581" sldId="281"/>
        </pc:sldMkLst>
        <pc:spChg chg="add del mod">
          <ac:chgData name="Ashley Sellers" userId="S::asellers@tcss.net::469cd7d9-bdb1-413c-94e6-98589c903d46" providerId="AD" clId="Web-{60F3109D-6F2D-4C6C-B779-23BD73240E99}" dt="2021-06-21T15:48:06.117" v="291"/>
          <ac:spMkLst>
            <pc:docMk/>
            <pc:sldMk cId="834708581" sldId="281"/>
            <ac:spMk id="2" creationId="{2D95F7DF-D08D-406E-A0B6-338E53529141}"/>
          </ac:spMkLst>
        </pc:spChg>
        <pc:spChg chg="add">
          <ac:chgData name="Ashley Sellers" userId="S::asellers@tcss.net::469cd7d9-bdb1-413c-94e6-98589c903d46" providerId="AD" clId="Web-{60F3109D-6F2D-4C6C-B779-23BD73240E99}" dt="2021-06-21T15:48:06.117" v="291"/>
          <ac:spMkLst>
            <pc:docMk/>
            <pc:sldMk cId="834708581" sldId="281"/>
            <ac:spMk id="5" creationId="{5C8908E2-EE49-44D2-9428-A28D2312A8D5}"/>
          </ac:spMkLst>
        </pc:spChg>
        <pc:spChg chg="add del">
          <ac:chgData name="Ashley Sellers" userId="S::asellers@tcss.net::469cd7d9-bdb1-413c-94e6-98589c903d46" providerId="AD" clId="Web-{60F3109D-6F2D-4C6C-B779-23BD73240E99}" dt="2021-06-21T15:48:06.023" v="290"/>
          <ac:spMkLst>
            <pc:docMk/>
            <pc:sldMk cId="834708581" sldId="281"/>
            <ac:spMk id="8" creationId="{A3EFF7B1-6CB7-47D1-AD37-B870CA2B2151}"/>
          </ac:spMkLst>
        </pc:spChg>
        <pc:spChg chg="add del">
          <ac:chgData name="Ashley Sellers" userId="S::asellers@tcss.net::469cd7d9-bdb1-413c-94e6-98589c903d46" providerId="AD" clId="Web-{60F3109D-6F2D-4C6C-B779-23BD73240E99}" dt="2021-06-21T15:48:06.023" v="290"/>
          <ac:spMkLst>
            <pc:docMk/>
            <pc:sldMk cId="834708581" sldId="281"/>
            <ac:spMk id="10" creationId="{7FA2962B-21B6-4689-A95D-A8FF6ADE47F1}"/>
          </ac:spMkLst>
        </pc:spChg>
        <pc:spChg chg="add">
          <ac:chgData name="Ashley Sellers" userId="S::asellers@tcss.net::469cd7d9-bdb1-413c-94e6-98589c903d46" providerId="AD" clId="Web-{60F3109D-6F2D-4C6C-B779-23BD73240E99}" dt="2021-06-21T15:48:06.117" v="291"/>
          <ac:spMkLst>
            <pc:docMk/>
            <pc:sldMk cId="834708581" sldId="281"/>
            <ac:spMk id="14" creationId="{7449A6C7-D15F-4AA5-BFA5-71A404B47016}"/>
          </ac:spMkLst>
        </pc:spChg>
        <pc:spChg chg="add">
          <ac:chgData name="Ashley Sellers" userId="S::asellers@tcss.net::469cd7d9-bdb1-413c-94e6-98589c903d46" providerId="AD" clId="Web-{60F3109D-6F2D-4C6C-B779-23BD73240E99}" dt="2021-06-21T15:48:06.117" v="291"/>
          <ac:spMkLst>
            <pc:docMk/>
            <pc:sldMk cId="834708581" sldId="281"/>
            <ac:spMk id="16" creationId="{ED888B23-07FA-482A-96DF-47E31AF1A603}"/>
          </ac:spMkLst>
        </pc:spChg>
        <pc:spChg chg="add del">
          <ac:chgData name="Ashley Sellers" userId="S::asellers@tcss.net::469cd7d9-bdb1-413c-94e6-98589c903d46" providerId="AD" clId="Web-{60F3109D-6F2D-4C6C-B779-23BD73240E99}" dt="2021-06-21T15:48:06.023" v="290"/>
          <ac:spMkLst>
            <pc:docMk/>
            <pc:sldMk cId="834708581" sldId="281"/>
            <ac:spMk id="26" creationId="{A00D2CE1-35C1-46E6-BD59-CEE668BD90F4}"/>
          </ac:spMkLst>
        </pc:spChg>
        <pc:spChg chg="add del">
          <ac:chgData name="Ashley Sellers" userId="S::asellers@tcss.net::469cd7d9-bdb1-413c-94e6-98589c903d46" providerId="AD" clId="Web-{60F3109D-6F2D-4C6C-B779-23BD73240E99}" dt="2021-06-21T15:48:06.023" v="290"/>
          <ac:spMkLst>
            <pc:docMk/>
            <pc:sldMk cId="834708581" sldId="281"/>
            <ac:spMk id="34" creationId="{E18403B7-F2C7-4C07-8522-21C31910902C}"/>
          </ac:spMkLst>
        </pc:spChg>
        <pc:grpChg chg="add">
          <ac:chgData name="Ashley Sellers" userId="S::asellers@tcss.net::469cd7d9-bdb1-413c-94e6-98589c903d46" providerId="AD" clId="Web-{60F3109D-6F2D-4C6C-B779-23BD73240E99}" dt="2021-06-21T15:48:06.117" v="291"/>
          <ac:grpSpMkLst>
            <pc:docMk/>
            <pc:sldMk cId="834708581" sldId="281"/>
            <ac:grpSpMk id="6" creationId="{05314994-6337-4875-8CF5-652CAFE8342C}"/>
          </ac:grpSpMkLst>
        </pc:grpChg>
        <pc:grpChg chg="add del">
          <ac:chgData name="Ashley Sellers" userId="S::asellers@tcss.net::469cd7d9-bdb1-413c-94e6-98589c903d46" providerId="AD" clId="Web-{60F3109D-6F2D-4C6C-B779-23BD73240E99}" dt="2021-06-21T15:48:06.023" v="290"/>
          <ac:grpSpMkLst>
            <pc:docMk/>
            <pc:sldMk cId="834708581" sldId="281"/>
            <ac:grpSpMk id="12" creationId="{A745280D-ED36-41FE-8EB1-CE597C99CFE8}"/>
          </ac:grpSpMkLst>
        </pc:grpChg>
        <pc:grpChg chg="add del">
          <ac:chgData name="Ashley Sellers" userId="S::asellers@tcss.net::469cd7d9-bdb1-413c-94e6-98589c903d46" providerId="AD" clId="Web-{60F3109D-6F2D-4C6C-B779-23BD73240E99}" dt="2021-06-21T15:48:06.023" v="290"/>
          <ac:grpSpMkLst>
            <pc:docMk/>
            <pc:sldMk cId="834708581" sldId="281"/>
            <ac:grpSpMk id="18" creationId="{80E95A5C-1E97-41C3-9DEC-245FF6DEBF1F}"/>
          </ac:grpSpMkLst>
        </pc:grpChg>
        <pc:grpChg chg="add del">
          <ac:chgData name="Ashley Sellers" userId="S::asellers@tcss.net::469cd7d9-bdb1-413c-94e6-98589c903d46" providerId="AD" clId="Web-{60F3109D-6F2D-4C6C-B779-23BD73240E99}" dt="2021-06-21T15:48:06.023" v="290"/>
          <ac:grpSpMkLst>
            <pc:docMk/>
            <pc:sldMk cId="834708581" sldId="281"/>
            <ac:grpSpMk id="28" creationId="{A58DCE86-9AE1-46D1-96D6-04B8B3EDF6FA}"/>
          </ac:grpSpMkLst>
        </pc:grpChg>
        <pc:grpChg chg="add del">
          <ac:chgData name="Ashley Sellers" userId="S::asellers@tcss.net::469cd7d9-bdb1-413c-94e6-98589c903d46" providerId="AD" clId="Web-{60F3109D-6F2D-4C6C-B779-23BD73240E99}" dt="2021-06-21T15:48:06.023" v="290"/>
          <ac:grpSpMkLst>
            <pc:docMk/>
            <pc:sldMk cId="834708581" sldId="281"/>
            <ac:grpSpMk id="36" creationId="{23B58CC6-A99E-43AF-A467-256F19287FB8}"/>
          </ac:grpSpMkLst>
        </pc:grpChg>
        <pc:graphicFrameChg chg="add del">
          <ac:chgData name="Ashley Sellers" userId="S::asellers@tcss.net::469cd7d9-bdb1-413c-94e6-98589c903d46" providerId="AD" clId="Web-{60F3109D-6F2D-4C6C-B779-23BD73240E99}" dt="2021-06-21T15:48:06.023" v="290"/>
          <ac:graphicFrameMkLst>
            <pc:docMk/>
            <pc:sldMk cId="834708581" sldId="281"/>
            <ac:graphicFrameMk id="4" creationId="{FB6A773E-2591-46DD-85A9-2EED498DC3DE}"/>
          </ac:graphicFrameMkLst>
        </pc:graphicFrameChg>
        <pc:graphicFrameChg chg="add">
          <ac:chgData name="Ashley Sellers" userId="S::asellers@tcss.net::469cd7d9-bdb1-413c-94e6-98589c903d46" providerId="AD" clId="Web-{60F3109D-6F2D-4C6C-B779-23BD73240E99}" dt="2021-06-21T15:48:06.117" v="291"/>
          <ac:graphicFrameMkLst>
            <pc:docMk/>
            <pc:sldMk cId="834708581" sldId="281"/>
            <ac:graphicFrameMk id="9" creationId="{A56A366F-CD0B-435F-BAF7-59D781F624C3}"/>
          </ac:graphicFrameMkLst>
        </pc:graphicFrameChg>
      </pc:sldChg>
      <pc:sldChg chg="addSp modSp new mod setBg">
        <pc:chgData name="Ashley Sellers" userId="S::asellers@tcss.net::469cd7d9-bdb1-413c-94e6-98589c903d46" providerId="AD" clId="Web-{60F3109D-6F2D-4C6C-B779-23BD73240E99}" dt="2021-06-21T15:48:38.212" v="295"/>
        <pc:sldMkLst>
          <pc:docMk/>
          <pc:sldMk cId="1315064699" sldId="282"/>
        </pc:sldMkLst>
        <pc:spChg chg="add mod">
          <ac:chgData name="Ashley Sellers" userId="S::asellers@tcss.net::469cd7d9-bdb1-413c-94e6-98589c903d46" providerId="AD" clId="Web-{60F3109D-6F2D-4C6C-B779-23BD73240E99}" dt="2021-06-21T15:48:38.212" v="295"/>
          <ac:spMkLst>
            <pc:docMk/>
            <pc:sldMk cId="1315064699" sldId="282"/>
            <ac:spMk id="2" creationId="{C9F22EA2-02B7-47F5-973C-CA16458A619B}"/>
          </ac:spMkLst>
        </pc:spChg>
        <pc:spChg chg="add">
          <ac:chgData name="Ashley Sellers" userId="S::asellers@tcss.net::469cd7d9-bdb1-413c-94e6-98589c903d46" providerId="AD" clId="Web-{60F3109D-6F2D-4C6C-B779-23BD73240E99}" dt="2021-06-21T15:48:38.212" v="295"/>
          <ac:spMkLst>
            <pc:docMk/>
            <pc:sldMk cId="1315064699" sldId="282"/>
            <ac:spMk id="7" creationId="{3B854194-185D-494D-905C-7C7CB2E30F6E}"/>
          </ac:spMkLst>
        </pc:spChg>
        <pc:spChg chg="add">
          <ac:chgData name="Ashley Sellers" userId="S::asellers@tcss.net::469cd7d9-bdb1-413c-94e6-98589c903d46" providerId="AD" clId="Web-{60F3109D-6F2D-4C6C-B779-23BD73240E99}" dt="2021-06-21T15:48:38.212" v="295"/>
          <ac:spMkLst>
            <pc:docMk/>
            <pc:sldMk cId="1315064699" sldId="282"/>
            <ac:spMk id="9" creationId="{B4F5FA0D-0104-4987-8241-EFF7C85B88DE}"/>
          </ac:spMkLst>
        </pc:spChg>
        <pc:picChg chg="add">
          <ac:chgData name="Ashley Sellers" userId="S::asellers@tcss.net::469cd7d9-bdb1-413c-94e6-98589c903d46" providerId="AD" clId="Web-{60F3109D-6F2D-4C6C-B779-23BD73240E99}" dt="2021-06-21T15:48:38.212" v="295"/>
          <ac:picMkLst>
            <pc:docMk/>
            <pc:sldMk cId="1315064699" sldId="282"/>
            <ac:picMk id="11" creationId="{2897127E-6CEF-446C-BE87-93B7C46E49D1}"/>
          </ac:picMkLst>
        </pc:picChg>
      </pc:sldChg>
      <pc:sldChg chg="addSp modSp new mod setBg">
        <pc:chgData name="Ashley Sellers" userId="S::asellers@tcss.net::469cd7d9-bdb1-413c-94e6-98589c903d46" providerId="AD" clId="Web-{60F3109D-6F2D-4C6C-B779-23BD73240E99}" dt="2021-06-21T15:49:14.369" v="300" actId="20577"/>
        <pc:sldMkLst>
          <pc:docMk/>
          <pc:sldMk cId="250974154" sldId="283"/>
        </pc:sldMkLst>
        <pc:spChg chg="add mod">
          <ac:chgData name="Ashley Sellers" userId="S::asellers@tcss.net::469cd7d9-bdb1-413c-94e6-98589c903d46" providerId="AD" clId="Web-{60F3109D-6F2D-4C6C-B779-23BD73240E99}" dt="2021-06-21T15:49:14.369" v="300" actId="20577"/>
          <ac:spMkLst>
            <pc:docMk/>
            <pc:sldMk cId="250974154" sldId="283"/>
            <ac:spMk id="2" creationId="{57F88FF8-4B60-4803-B0F3-12DE129B9420}"/>
          </ac:spMkLst>
        </pc:spChg>
        <pc:picChg chg="add">
          <ac:chgData name="Ashley Sellers" userId="S::asellers@tcss.net::469cd7d9-bdb1-413c-94e6-98589c903d46" providerId="AD" clId="Web-{60F3109D-6F2D-4C6C-B779-23BD73240E99}" dt="2021-06-21T15:49:06.728" v="299"/>
          <ac:picMkLst>
            <pc:docMk/>
            <pc:sldMk cId="250974154" sldId="283"/>
            <ac:picMk id="4" creationId="{7A6AC856-0120-401A-8AF0-7156EE2E6047}"/>
          </ac:picMkLst>
        </pc:picChg>
        <pc:picChg chg="add">
          <ac:chgData name="Ashley Sellers" userId="S::asellers@tcss.net::469cd7d9-bdb1-413c-94e6-98589c903d46" providerId="AD" clId="Web-{60F3109D-6F2D-4C6C-B779-23BD73240E99}" dt="2021-06-21T15:49:06.728" v="299"/>
          <ac:picMkLst>
            <pc:docMk/>
            <pc:sldMk cId="250974154" sldId="283"/>
            <ac:picMk id="8" creationId="{54DDEBDD-D8BD-41A6-8A0D-B00E3768B0F9}"/>
          </ac:picMkLst>
        </pc:picChg>
      </pc:sldChg>
      <pc:sldChg chg="addSp modSp new mod setBg">
        <pc:chgData name="Ashley Sellers" userId="S::asellers@tcss.net::469cd7d9-bdb1-413c-94e6-98589c903d46" providerId="AD" clId="Web-{60F3109D-6F2D-4C6C-B779-23BD73240E99}" dt="2021-06-21T15:49:49.464" v="306" actId="20577"/>
        <pc:sldMkLst>
          <pc:docMk/>
          <pc:sldMk cId="2982501206" sldId="284"/>
        </pc:sldMkLst>
        <pc:spChg chg="add mod">
          <ac:chgData name="Ashley Sellers" userId="S::asellers@tcss.net::469cd7d9-bdb1-413c-94e6-98589c903d46" providerId="AD" clId="Web-{60F3109D-6F2D-4C6C-B779-23BD73240E99}" dt="2021-06-21T15:49:49.464" v="306" actId="20577"/>
          <ac:spMkLst>
            <pc:docMk/>
            <pc:sldMk cId="2982501206" sldId="284"/>
            <ac:spMk id="2" creationId="{67EEDEE5-0EDC-43A3-828C-A01EAB4AA445}"/>
          </ac:spMkLst>
        </pc:spChg>
        <pc:spChg chg="add">
          <ac:chgData name="Ashley Sellers" userId="S::asellers@tcss.net::469cd7d9-bdb1-413c-94e6-98589c903d46" providerId="AD" clId="Web-{60F3109D-6F2D-4C6C-B779-23BD73240E99}" dt="2021-06-21T15:49:41.870" v="305"/>
          <ac:spMkLst>
            <pc:docMk/>
            <pc:sldMk cId="2982501206" sldId="284"/>
            <ac:spMk id="7" creationId="{3B854194-185D-494D-905C-7C7CB2E30F6E}"/>
          </ac:spMkLst>
        </pc:spChg>
        <pc:spChg chg="add">
          <ac:chgData name="Ashley Sellers" userId="S::asellers@tcss.net::469cd7d9-bdb1-413c-94e6-98589c903d46" providerId="AD" clId="Web-{60F3109D-6F2D-4C6C-B779-23BD73240E99}" dt="2021-06-21T15:49:41.870" v="305"/>
          <ac:spMkLst>
            <pc:docMk/>
            <pc:sldMk cId="2982501206" sldId="284"/>
            <ac:spMk id="9" creationId="{B4F5FA0D-0104-4987-8241-EFF7C85B88DE}"/>
          </ac:spMkLst>
        </pc:spChg>
        <pc:picChg chg="add">
          <ac:chgData name="Ashley Sellers" userId="S::asellers@tcss.net::469cd7d9-bdb1-413c-94e6-98589c903d46" providerId="AD" clId="Web-{60F3109D-6F2D-4C6C-B779-23BD73240E99}" dt="2021-06-21T15:49:41.870" v="305"/>
          <ac:picMkLst>
            <pc:docMk/>
            <pc:sldMk cId="2982501206" sldId="284"/>
            <ac:picMk id="11" creationId="{2897127E-6CEF-446C-BE87-93B7C46E49D1}"/>
          </ac:picMkLst>
        </pc:picChg>
      </pc:sldChg>
      <pc:sldChg chg="addSp modSp new mod setBg">
        <pc:chgData name="Ashley Sellers" userId="S::asellers@tcss.net::469cd7d9-bdb1-413c-94e6-98589c903d46" providerId="AD" clId="Web-{60F3109D-6F2D-4C6C-B779-23BD73240E99}" dt="2021-06-21T15:50:22.777" v="313" actId="20577"/>
        <pc:sldMkLst>
          <pc:docMk/>
          <pc:sldMk cId="359437738" sldId="285"/>
        </pc:sldMkLst>
        <pc:spChg chg="add mod">
          <ac:chgData name="Ashley Sellers" userId="S::asellers@tcss.net::469cd7d9-bdb1-413c-94e6-98589c903d46" providerId="AD" clId="Web-{60F3109D-6F2D-4C6C-B779-23BD73240E99}" dt="2021-06-21T15:50:22.777" v="313" actId="20577"/>
          <ac:spMkLst>
            <pc:docMk/>
            <pc:sldMk cId="359437738" sldId="285"/>
            <ac:spMk id="2" creationId="{C7349F6B-276F-4E07-9D54-420A809A9FFB}"/>
          </ac:spMkLst>
        </pc:spChg>
        <pc:spChg chg="add">
          <ac:chgData name="Ashley Sellers" userId="S::asellers@tcss.net::469cd7d9-bdb1-413c-94e6-98589c903d46" providerId="AD" clId="Web-{60F3109D-6F2D-4C6C-B779-23BD73240E99}" dt="2021-06-21T15:50:13.699" v="311"/>
          <ac:spMkLst>
            <pc:docMk/>
            <pc:sldMk cId="359437738" sldId="285"/>
            <ac:spMk id="7" creationId="{B164D969-46F1-44FC-B488-3FA68C67756D}"/>
          </ac:spMkLst>
        </pc:spChg>
        <pc:spChg chg="add">
          <ac:chgData name="Ashley Sellers" userId="S::asellers@tcss.net::469cd7d9-bdb1-413c-94e6-98589c903d46" providerId="AD" clId="Web-{60F3109D-6F2D-4C6C-B779-23BD73240E99}" dt="2021-06-21T15:50:13.699" v="311"/>
          <ac:spMkLst>
            <pc:docMk/>
            <pc:sldMk cId="359437738" sldId="285"/>
            <ac:spMk id="13" creationId="{9E0A01E6-95B9-424D-93AE-19F4928DFD40}"/>
          </ac:spMkLst>
        </pc:spChg>
        <pc:picChg chg="add">
          <ac:chgData name="Ashley Sellers" userId="S::asellers@tcss.net::469cd7d9-bdb1-413c-94e6-98589c903d46" providerId="AD" clId="Web-{60F3109D-6F2D-4C6C-B779-23BD73240E99}" dt="2021-06-21T15:50:13.699" v="311"/>
          <ac:picMkLst>
            <pc:docMk/>
            <pc:sldMk cId="359437738" sldId="285"/>
            <ac:picMk id="9" creationId="{F3003D4E-E9FF-4669-90E7-7CED081587F1}"/>
          </ac:picMkLst>
        </pc:picChg>
        <pc:picChg chg="add">
          <ac:chgData name="Ashley Sellers" userId="S::asellers@tcss.net::469cd7d9-bdb1-413c-94e6-98589c903d46" providerId="AD" clId="Web-{60F3109D-6F2D-4C6C-B779-23BD73240E99}" dt="2021-06-21T15:50:13.699" v="311"/>
          <ac:picMkLst>
            <pc:docMk/>
            <pc:sldMk cId="359437738" sldId="285"/>
            <ac:picMk id="11" creationId="{A7D98261-3895-4FB5-B9CE-26FAF635730F}"/>
          </ac:picMkLst>
        </pc:picChg>
      </pc:sldChg>
      <pc:sldChg chg="addSp modSp new mod setBg setClrOvrMap">
        <pc:chgData name="Ashley Sellers" userId="S::asellers@tcss.net::469cd7d9-bdb1-413c-94e6-98589c903d46" providerId="AD" clId="Web-{60F3109D-6F2D-4C6C-B779-23BD73240E99}" dt="2021-06-21T15:51:25.998" v="318" actId="20577"/>
        <pc:sldMkLst>
          <pc:docMk/>
          <pc:sldMk cId="1243798694" sldId="286"/>
        </pc:sldMkLst>
        <pc:spChg chg="add mod">
          <ac:chgData name="Ashley Sellers" userId="S::asellers@tcss.net::469cd7d9-bdb1-413c-94e6-98589c903d46" providerId="AD" clId="Web-{60F3109D-6F2D-4C6C-B779-23BD73240E99}" dt="2021-06-21T15:51:25.998" v="318" actId="20577"/>
          <ac:spMkLst>
            <pc:docMk/>
            <pc:sldMk cId="1243798694" sldId="286"/>
            <ac:spMk id="2" creationId="{AAE722D4-30E0-4F3A-8C1F-0CE4260B5E33}"/>
          </ac:spMkLst>
        </pc:spChg>
        <pc:spChg chg="add">
          <ac:chgData name="Ashley Sellers" userId="S::asellers@tcss.net::469cd7d9-bdb1-413c-94e6-98589c903d46" providerId="AD" clId="Web-{60F3109D-6F2D-4C6C-B779-23BD73240E99}" dt="2021-06-21T15:50:48.590" v="317"/>
          <ac:spMkLst>
            <pc:docMk/>
            <pc:sldMk cId="1243798694" sldId="286"/>
            <ac:spMk id="7" creationId="{2CB6C291-6CAF-46DF-ACFF-AADF0FD03F58}"/>
          </ac:spMkLst>
        </pc:spChg>
        <pc:spChg chg="add">
          <ac:chgData name="Ashley Sellers" userId="S::asellers@tcss.net::469cd7d9-bdb1-413c-94e6-98589c903d46" providerId="AD" clId="Web-{60F3109D-6F2D-4C6C-B779-23BD73240E99}" dt="2021-06-21T15:50:48.590" v="317"/>
          <ac:spMkLst>
            <pc:docMk/>
            <pc:sldMk cId="1243798694" sldId="286"/>
            <ac:spMk id="11" creationId="{4735DC46-5663-471D-AADB-81E00E65BCC6}"/>
          </ac:spMkLst>
        </pc:spChg>
        <pc:picChg chg="add">
          <ac:chgData name="Ashley Sellers" userId="S::asellers@tcss.net::469cd7d9-bdb1-413c-94e6-98589c903d46" providerId="AD" clId="Web-{60F3109D-6F2D-4C6C-B779-23BD73240E99}" dt="2021-06-21T15:50:48.590" v="317"/>
          <ac:picMkLst>
            <pc:docMk/>
            <pc:sldMk cId="1243798694" sldId="286"/>
            <ac:picMk id="9" creationId="{1EBADBCA-DA20-4279-93C6-011DEF18AA71}"/>
          </ac:picMkLst>
        </pc:picChg>
      </pc:sldChg>
      <pc:sldChg chg="new">
        <pc:chgData name="Ashley Sellers" userId="S::asellers@tcss.net::469cd7d9-bdb1-413c-94e6-98589c903d46" providerId="AD" clId="Web-{60F3109D-6F2D-4C6C-B779-23BD73240E99}" dt="2021-06-21T15:52:32.593" v="319"/>
        <pc:sldMkLst>
          <pc:docMk/>
          <pc:sldMk cId="2732046270" sldId="287"/>
        </pc:sldMkLst>
      </pc:sldChg>
      <pc:sldChg chg="addSp modSp new mod setBg">
        <pc:chgData name="Ashley Sellers" userId="S::asellers@tcss.net::469cd7d9-bdb1-413c-94e6-98589c903d46" providerId="AD" clId="Web-{60F3109D-6F2D-4C6C-B779-23BD73240E99}" dt="2021-06-21T15:54:51.566" v="330" actId="20577"/>
        <pc:sldMkLst>
          <pc:docMk/>
          <pc:sldMk cId="3953930780" sldId="288"/>
        </pc:sldMkLst>
        <pc:spChg chg="add mod ord">
          <ac:chgData name="Ashley Sellers" userId="S::asellers@tcss.net::469cd7d9-bdb1-413c-94e6-98589c903d46" providerId="AD" clId="Web-{60F3109D-6F2D-4C6C-B779-23BD73240E99}" dt="2021-06-21T15:54:51.566" v="330" actId="20577"/>
          <ac:spMkLst>
            <pc:docMk/>
            <pc:sldMk cId="3953930780" sldId="288"/>
            <ac:spMk id="2" creationId="{30E06907-5CAC-46B8-B763-CDDFD51B1ED0}"/>
          </ac:spMkLst>
        </pc:spChg>
        <pc:spChg chg="add mod">
          <ac:chgData name="Ashley Sellers" userId="S::asellers@tcss.net::469cd7d9-bdb1-413c-94e6-98589c903d46" providerId="AD" clId="Web-{60F3109D-6F2D-4C6C-B779-23BD73240E99}" dt="2021-06-21T15:54:37.878" v="328"/>
          <ac:spMkLst>
            <pc:docMk/>
            <pc:sldMk cId="3953930780" sldId="288"/>
            <ac:spMk id="4" creationId="{12F61F9F-6ABF-43F0-85FA-46B1216964B1}"/>
          </ac:spMkLst>
        </pc:spChg>
        <pc:picChg chg="add mod">
          <ac:chgData name="Ashley Sellers" userId="S::asellers@tcss.net::469cd7d9-bdb1-413c-94e6-98589c903d46" providerId="AD" clId="Web-{60F3109D-6F2D-4C6C-B779-23BD73240E99}" dt="2021-06-21T15:54:37.878" v="328"/>
          <ac:picMkLst>
            <pc:docMk/>
            <pc:sldMk cId="3953930780" sldId="288"/>
            <ac:picMk id="3" creationId="{9ACA26A7-79A0-4E90-8B27-BDE1AA61DE50}"/>
          </ac:picMkLst>
        </pc:picChg>
        <pc:picChg chg="add">
          <ac:chgData name="Ashley Sellers" userId="S::asellers@tcss.net::469cd7d9-bdb1-413c-94e6-98589c903d46" providerId="AD" clId="Web-{60F3109D-6F2D-4C6C-B779-23BD73240E99}" dt="2021-06-21T15:54:37.878" v="328"/>
          <ac:picMkLst>
            <pc:docMk/>
            <pc:sldMk cId="3953930780" sldId="288"/>
            <ac:picMk id="9" creationId="{54DDEBDD-D8BD-41A6-8A0D-B00E3768B0F9}"/>
          </ac:picMkLst>
        </pc:picChg>
      </pc:sldChg>
      <pc:sldChg chg="addSp modSp new mod setBg">
        <pc:chgData name="Ashley Sellers" userId="S::asellers@tcss.net::469cd7d9-bdb1-413c-94e6-98589c903d46" providerId="AD" clId="Web-{60F3109D-6F2D-4C6C-B779-23BD73240E99}" dt="2021-06-21T15:56:00.302" v="341" actId="14100"/>
        <pc:sldMkLst>
          <pc:docMk/>
          <pc:sldMk cId="3068583782" sldId="289"/>
        </pc:sldMkLst>
        <pc:spChg chg="add mod ord">
          <ac:chgData name="Ashley Sellers" userId="S::asellers@tcss.net::469cd7d9-bdb1-413c-94e6-98589c903d46" providerId="AD" clId="Web-{60F3109D-6F2D-4C6C-B779-23BD73240E99}" dt="2021-06-21T15:56:00.302" v="341" actId="14100"/>
          <ac:spMkLst>
            <pc:docMk/>
            <pc:sldMk cId="3068583782" sldId="289"/>
            <ac:spMk id="2" creationId="{2A4D795B-EAFB-4BF5-A3EC-A6E4A62275BE}"/>
          </ac:spMkLst>
        </pc:spChg>
        <pc:spChg chg="add mod">
          <ac:chgData name="Ashley Sellers" userId="S::asellers@tcss.net::469cd7d9-bdb1-413c-94e6-98589c903d46" providerId="AD" clId="Web-{60F3109D-6F2D-4C6C-B779-23BD73240E99}" dt="2021-06-21T15:55:35.770" v="338"/>
          <ac:spMkLst>
            <pc:docMk/>
            <pc:sldMk cId="3068583782" sldId="289"/>
            <ac:spMk id="4" creationId="{6DE5657C-7BA8-4324-BA4E-9766AA2BACD1}"/>
          </ac:spMkLst>
        </pc:spChg>
        <pc:spChg chg="add">
          <ac:chgData name="Ashley Sellers" userId="S::asellers@tcss.net::469cd7d9-bdb1-413c-94e6-98589c903d46" providerId="AD" clId="Web-{60F3109D-6F2D-4C6C-B779-23BD73240E99}" dt="2021-06-21T15:55:35.770" v="338"/>
          <ac:spMkLst>
            <pc:docMk/>
            <pc:sldMk cId="3068583782" sldId="289"/>
            <ac:spMk id="9" creationId="{3CD9DF72-87A3-404E-A828-84CBF11A8303}"/>
          </ac:spMkLst>
        </pc:spChg>
        <pc:picChg chg="add mod">
          <ac:chgData name="Ashley Sellers" userId="S::asellers@tcss.net::469cd7d9-bdb1-413c-94e6-98589c903d46" providerId="AD" clId="Web-{60F3109D-6F2D-4C6C-B779-23BD73240E99}" dt="2021-06-21T15:55:35.770" v="338"/>
          <ac:picMkLst>
            <pc:docMk/>
            <pc:sldMk cId="3068583782" sldId="289"/>
            <ac:picMk id="3" creationId="{6CFE26D9-68AF-497C-B4E0-EE6F482F6727}"/>
          </ac:picMkLst>
        </pc:picChg>
        <pc:cxnChg chg="add">
          <ac:chgData name="Ashley Sellers" userId="S::asellers@tcss.net::469cd7d9-bdb1-413c-94e6-98589c903d46" providerId="AD" clId="Web-{60F3109D-6F2D-4C6C-B779-23BD73240E99}" dt="2021-06-21T15:55:35.770" v="338"/>
          <ac:cxnSpMkLst>
            <pc:docMk/>
            <pc:sldMk cId="3068583782" sldId="289"/>
            <ac:cxnSpMk id="11" creationId="{20E3A342-4D61-4E3F-AF90-1AB42AEB96CC}"/>
          </ac:cxnSpMkLst>
        </pc:cxnChg>
      </pc:sldChg>
      <pc:sldChg chg="addSp modSp new mod setBg">
        <pc:chgData name="Ashley Sellers" userId="S::asellers@tcss.net::469cd7d9-bdb1-413c-94e6-98589c903d46" providerId="AD" clId="Web-{60F3109D-6F2D-4C6C-B779-23BD73240E99}" dt="2021-06-21T15:57:13.069" v="352" actId="14100"/>
        <pc:sldMkLst>
          <pc:docMk/>
          <pc:sldMk cId="2414589528" sldId="290"/>
        </pc:sldMkLst>
        <pc:spChg chg="add mod ord">
          <ac:chgData name="Ashley Sellers" userId="S::asellers@tcss.net::469cd7d9-bdb1-413c-94e6-98589c903d46" providerId="AD" clId="Web-{60F3109D-6F2D-4C6C-B779-23BD73240E99}" dt="2021-06-21T15:57:13.069" v="352" actId="14100"/>
          <ac:spMkLst>
            <pc:docMk/>
            <pc:sldMk cId="2414589528" sldId="290"/>
            <ac:spMk id="2" creationId="{5BF0D597-54AE-48C1-9453-747A780563E8}"/>
          </ac:spMkLst>
        </pc:spChg>
        <pc:spChg chg="add mod">
          <ac:chgData name="Ashley Sellers" userId="S::asellers@tcss.net::469cd7d9-bdb1-413c-94e6-98589c903d46" providerId="AD" clId="Web-{60F3109D-6F2D-4C6C-B779-23BD73240E99}" dt="2021-06-21T15:56:58.788" v="349"/>
          <ac:spMkLst>
            <pc:docMk/>
            <pc:sldMk cId="2414589528" sldId="290"/>
            <ac:spMk id="4" creationId="{ECE4A322-816E-46DD-BBC3-7DC83112703A}"/>
          </ac:spMkLst>
        </pc:spChg>
        <pc:picChg chg="add mod">
          <ac:chgData name="Ashley Sellers" userId="S::asellers@tcss.net::469cd7d9-bdb1-413c-94e6-98589c903d46" providerId="AD" clId="Web-{60F3109D-6F2D-4C6C-B779-23BD73240E99}" dt="2021-06-21T15:56:58.788" v="349"/>
          <ac:picMkLst>
            <pc:docMk/>
            <pc:sldMk cId="2414589528" sldId="290"/>
            <ac:picMk id="3" creationId="{501D9F6D-AC52-4C53-AF6A-FCC0C5B55E27}"/>
          </ac:picMkLst>
        </pc:picChg>
        <pc:picChg chg="add">
          <ac:chgData name="Ashley Sellers" userId="S::asellers@tcss.net::469cd7d9-bdb1-413c-94e6-98589c903d46" providerId="AD" clId="Web-{60F3109D-6F2D-4C6C-B779-23BD73240E99}" dt="2021-06-21T15:56:58.788" v="349"/>
          <ac:picMkLst>
            <pc:docMk/>
            <pc:sldMk cId="2414589528" sldId="290"/>
            <ac:picMk id="9" creationId="{54DDEBDD-D8BD-41A6-8A0D-B00E3768B0F9}"/>
          </ac:picMkLst>
        </pc:picChg>
      </pc:sldChg>
      <pc:sldChg chg="addSp delSp modSp new mod setBg">
        <pc:chgData name="Ashley Sellers" userId="S::asellers@tcss.net::469cd7d9-bdb1-413c-94e6-98589c903d46" providerId="AD" clId="Web-{60F3109D-6F2D-4C6C-B779-23BD73240E99}" dt="2021-06-21T15:58:48.525" v="370" actId="14100"/>
        <pc:sldMkLst>
          <pc:docMk/>
          <pc:sldMk cId="2421496242" sldId="291"/>
        </pc:sldMkLst>
        <pc:spChg chg="add mod ord">
          <ac:chgData name="Ashley Sellers" userId="S::asellers@tcss.net::469cd7d9-bdb1-413c-94e6-98589c903d46" providerId="AD" clId="Web-{60F3109D-6F2D-4C6C-B779-23BD73240E99}" dt="2021-06-21T15:58:48.525" v="370" actId="14100"/>
          <ac:spMkLst>
            <pc:docMk/>
            <pc:sldMk cId="2421496242" sldId="291"/>
            <ac:spMk id="2" creationId="{11650D7A-D06C-40F9-9D95-58DD8189A62E}"/>
          </ac:spMkLst>
        </pc:spChg>
        <pc:spChg chg="add del mod ord">
          <ac:chgData name="Ashley Sellers" userId="S::asellers@tcss.net::469cd7d9-bdb1-413c-94e6-98589c903d46" providerId="AD" clId="Web-{60F3109D-6F2D-4C6C-B779-23BD73240E99}" dt="2021-06-21T15:58:33.275" v="366"/>
          <ac:spMkLst>
            <pc:docMk/>
            <pc:sldMk cId="2421496242" sldId="291"/>
            <ac:spMk id="4" creationId="{6C0F2C37-5FD4-4A66-A0FA-38E0F0962F52}"/>
          </ac:spMkLst>
        </pc:spChg>
        <pc:spChg chg="add del mod">
          <ac:chgData name="Ashley Sellers" userId="S::asellers@tcss.net::469cd7d9-bdb1-413c-94e6-98589c903d46" providerId="AD" clId="Web-{60F3109D-6F2D-4C6C-B779-23BD73240E99}" dt="2021-06-21T15:58:30.446" v="365"/>
          <ac:spMkLst>
            <pc:docMk/>
            <pc:sldMk cId="2421496242" sldId="291"/>
            <ac:spMk id="7" creationId="{EE35DF46-8183-4C04-8E3D-7BB278F62D31}"/>
          </ac:spMkLst>
        </pc:spChg>
        <pc:spChg chg="add">
          <ac:chgData name="Ashley Sellers" userId="S::asellers@tcss.net::469cd7d9-bdb1-413c-94e6-98589c903d46" providerId="AD" clId="Web-{60F3109D-6F2D-4C6C-B779-23BD73240E99}" dt="2021-06-21T15:58:26.821" v="364"/>
          <ac:spMkLst>
            <pc:docMk/>
            <pc:sldMk cId="2421496242" sldId="291"/>
            <ac:spMk id="12" creationId="{7D8E67F2-F753-4E06-8229-4970A6725835}"/>
          </ac:spMkLst>
        </pc:spChg>
        <pc:spChg chg="add">
          <ac:chgData name="Ashley Sellers" userId="S::asellers@tcss.net::469cd7d9-bdb1-413c-94e6-98589c903d46" providerId="AD" clId="Web-{60F3109D-6F2D-4C6C-B779-23BD73240E99}" dt="2021-06-21T15:58:26.821" v="364"/>
          <ac:spMkLst>
            <pc:docMk/>
            <pc:sldMk cId="2421496242" sldId="291"/>
            <ac:spMk id="16" creationId="{007B8288-68CC-4847-8419-CF535B6B7EEA}"/>
          </ac:spMkLst>
        </pc:spChg>
        <pc:spChg chg="add">
          <ac:chgData name="Ashley Sellers" userId="S::asellers@tcss.net::469cd7d9-bdb1-413c-94e6-98589c903d46" providerId="AD" clId="Web-{60F3109D-6F2D-4C6C-B779-23BD73240E99}" dt="2021-06-21T15:58:26.821" v="364"/>
          <ac:spMkLst>
            <pc:docMk/>
            <pc:sldMk cId="2421496242" sldId="291"/>
            <ac:spMk id="18" creationId="{32BA8EA8-C1B6-4309-B674-F9F399B96288}"/>
          </ac:spMkLst>
        </pc:spChg>
        <pc:picChg chg="add del mod">
          <ac:chgData name="Ashley Sellers" userId="S::asellers@tcss.net::469cd7d9-bdb1-413c-94e6-98589c903d46" providerId="AD" clId="Web-{60F3109D-6F2D-4C6C-B779-23BD73240E99}" dt="2021-06-21T15:58:33.275" v="366"/>
          <ac:picMkLst>
            <pc:docMk/>
            <pc:sldMk cId="2421496242" sldId="291"/>
            <ac:picMk id="3" creationId="{9B9C0032-92CA-433B-BD47-94A5A51EB9B3}"/>
          </ac:picMkLst>
        </pc:picChg>
        <pc:picChg chg="add del mod">
          <ac:chgData name="Ashley Sellers" userId="S::asellers@tcss.net::469cd7d9-bdb1-413c-94e6-98589c903d46" providerId="AD" clId="Web-{60F3109D-6F2D-4C6C-B779-23BD73240E99}" dt="2021-06-21T15:58:30.446" v="365"/>
          <ac:picMkLst>
            <pc:docMk/>
            <pc:sldMk cId="2421496242" sldId="291"/>
            <ac:picMk id="6" creationId="{89F74A8A-6D32-444E-ABF6-FFCE76278A36}"/>
          </ac:picMkLst>
        </pc:picChg>
        <pc:picChg chg="add">
          <ac:chgData name="Ashley Sellers" userId="S::asellers@tcss.net::469cd7d9-bdb1-413c-94e6-98589c903d46" providerId="AD" clId="Web-{60F3109D-6F2D-4C6C-B779-23BD73240E99}" dt="2021-06-21T15:58:26.821" v="364"/>
          <ac:picMkLst>
            <pc:docMk/>
            <pc:sldMk cId="2421496242" sldId="291"/>
            <ac:picMk id="14" creationId="{2EE1BDFD-564B-44A4-841A-50D6A8E75CB4}"/>
          </ac:picMkLst>
        </pc:picChg>
      </pc:sldChg>
      <pc:sldChg chg="addSp modSp new mod setBg">
        <pc:chgData name="Ashley Sellers" userId="S::asellers@tcss.net::469cd7d9-bdb1-413c-94e6-98589c903d46" providerId="AD" clId="Web-{60F3109D-6F2D-4C6C-B779-23BD73240E99}" dt="2021-06-21T16:00:09.605" v="383" actId="14100"/>
        <pc:sldMkLst>
          <pc:docMk/>
          <pc:sldMk cId="482991009" sldId="292"/>
        </pc:sldMkLst>
        <pc:spChg chg="add mod ord">
          <ac:chgData name="Ashley Sellers" userId="S::asellers@tcss.net::469cd7d9-bdb1-413c-94e6-98589c903d46" providerId="AD" clId="Web-{60F3109D-6F2D-4C6C-B779-23BD73240E99}" dt="2021-06-21T16:00:09.605" v="383" actId="14100"/>
          <ac:spMkLst>
            <pc:docMk/>
            <pc:sldMk cId="482991009" sldId="292"/>
            <ac:spMk id="2" creationId="{D9618C17-252A-4515-91D4-338195F5046E}"/>
          </ac:spMkLst>
        </pc:spChg>
        <pc:spChg chg="add mod">
          <ac:chgData name="Ashley Sellers" userId="S::asellers@tcss.net::469cd7d9-bdb1-413c-94e6-98589c903d46" providerId="AD" clId="Web-{60F3109D-6F2D-4C6C-B779-23BD73240E99}" dt="2021-06-21T15:59:46.917" v="378"/>
          <ac:spMkLst>
            <pc:docMk/>
            <pc:sldMk cId="482991009" sldId="292"/>
            <ac:spMk id="4" creationId="{7600FB96-87D1-4EAA-85B5-E7A76C02D55E}"/>
          </ac:spMkLst>
        </pc:spChg>
        <pc:spChg chg="add">
          <ac:chgData name="Ashley Sellers" userId="S::asellers@tcss.net::469cd7d9-bdb1-413c-94e6-98589c903d46" providerId="AD" clId="Web-{60F3109D-6F2D-4C6C-B779-23BD73240E99}" dt="2021-06-21T15:59:46.917" v="378"/>
          <ac:spMkLst>
            <pc:docMk/>
            <pc:sldMk cId="482991009" sldId="292"/>
            <ac:spMk id="9" creationId="{3AFE8227-C443-417B-BA91-520EB1EF4559}"/>
          </ac:spMkLst>
        </pc:spChg>
        <pc:spChg chg="add">
          <ac:chgData name="Ashley Sellers" userId="S::asellers@tcss.net::469cd7d9-bdb1-413c-94e6-98589c903d46" providerId="AD" clId="Web-{60F3109D-6F2D-4C6C-B779-23BD73240E99}" dt="2021-06-21T15:59:46.917" v="378"/>
          <ac:spMkLst>
            <pc:docMk/>
            <pc:sldMk cId="482991009" sldId="292"/>
            <ac:spMk id="11" creationId="{907741FC-B544-4A6E-B831-6789D042333D}"/>
          </ac:spMkLst>
        </pc:spChg>
        <pc:spChg chg="add">
          <ac:chgData name="Ashley Sellers" userId="S::asellers@tcss.net::469cd7d9-bdb1-413c-94e6-98589c903d46" providerId="AD" clId="Web-{60F3109D-6F2D-4C6C-B779-23BD73240E99}" dt="2021-06-21T15:59:46.917" v="378"/>
          <ac:spMkLst>
            <pc:docMk/>
            <pc:sldMk cId="482991009" sldId="292"/>
            <ac:spMk id="13" creationId="{3F0BE7ED-7814-4273-B18A-F26CC0380380}"/>
          </ac:spMkLst>
        </pc:spChg>
        <pc:picChg chg="add mod">
          <ac:chgData name="Ashley Sellers" userId="S::asellers@tcss.net::469cd7d9-bdb1-413c-94e6-98589c903d46" providerId="AD" clId="Web-{60F3109D-6F2D-4C6C-B779-23BD73240E99}" dt="2021-06-21T15:59:46.917" v="378"/>
          <ac:picMkLst>
            <pc:docMk/>
            <pc:sldMk cId="482991009" sldId="292"/>
            <ac:picMk id="3" creationId="{7DBC4D94-040A-4A4E-8C7D-C6E87A36FE24}"/>
          </ac:picMkLst>
        </pc:picChg>
      </pc:sldChg>
      <pc:sldChg chg="addSp modSp new mod setBg">
        <pc:chgData name="Ashley Sellers" userId="S::asellers@tcss.net::469cd7d9-bdb1-413c-94e6-98589c903d46" providerId="AD" clId="Web-{60F3109D-6F2D-4C6C-B779-23BD73240E99}" dt="2021-06-21T16:02:53.125" v="402" actId="14100"/>
        <pc:sldMkLst>
          <pc:docMk/>
          <pc:sldMk cId="853534826" sldId="293"/>
        </pc:sldMkLst>
        <pc:spChg chg="add mod ord">
          <ac:chgData name="Ashley Sellers" userId="S::asellers@tcss.net::469cd7d9-bdb1-413c-94e6-98589c903d46" providerId="AD" clId="Web-{60F3109D-6F2D-4C6C-B779-23BD73240E99}" dt="2021-06-21T16:02:53.125" v="402" actId="14100"/>
          <ac:spMkLst>
            <pc:docMk/>
            <pc:sldMk cId="853534826" sldId="293"/>
            <ac:spMk id="2" creationId="{65648F6D-451C-4004-AD85-FCDB5C224385}"/>
          </ac:spMkLst>
        </pc:spChg>
        <pc:spChg chg="add mod">
          <ac:chgData name="Ashley Sellers" userId="S::asellers@tcss.net::469cd7d9-bdb1-413c-94e6-98589c903d46" providerId="AD" clId="Web-{60F3109D-6F2D-4C6C-B779-23BD73240E99}" dt="2021-06-21T16:02:33.703" v="398"/>
          <ac:spMkLst>
            <pc:docMk/>
            <pc:sldMk cId="853534826" sldId="293"/>
            <ac:spMk id="4" creationId="{1011A855-26FF-4FF5-813F-381A7DB752C2}"/>
          </ac:spMkLst>
        </pc:spChg>
        <pc:spChg chg="add">
          <ac:chgData name="Ashley Sellers" userId="S::asellers@tcss.net::469cd7d9-bdb1-413c-94e6-98589c903d46" providerId="AD" clId="Web-{60F3109D-6F2D-4C6C-B779-23BD73240E99}" dt="2021-06-21T16:02:33.703" v="398"/>
          <ac:spMkLst>
            <pc:docMk/>
            <pc:sldMk cId="853534826" sldId="293"/>
            <ac:spMk id="9" creationId="{3CD9DF72-87A3-404E-A828-84CBF11A8303}"/>
          </ac:spMkLst>
        </pc:spChg>
        <pc:picChg chg="add mod">
          <ac:chgData name="Ashley Sellers" userId="S::asellers@tcss.net::469cd7d9-bdb1-413c-94e6-98589c903d46" providerId="AD" clId="Web-{60F3109D-6F2D-4C6C-B779-23BD73240E99}" dt="2021-06-21T16:02:33.703" v="398"/>
          <ac:picMkLst>
            <pc:docMk/>
            <pc:sldMk cId="853534826" sldId="293"/>
            <ac:picMk id="3" creationId="{A5F27190-1DCD-4AD7-8FF2-47547D8C402E}"/>
          </ac:picMkLst>
        </pc:picChg>
        <pc:cxnChg chg="add">
          <ac:chgData name="Ashley Sellers" userId="S::asellers@tcss.net::469cd7d9-bdb1-413c-94e6-98589c903d46" providerId="AD" clId="Web-{60F3109D-6F2D-4C6C-B779-23BD73240E99}" dt="2021-06-21T16:02:33.703" v="398"/>
          <ac:cxnSpMkLst>
            <pc:docMk/>
            <pc:sldMk cId="853534826" sldId="293"/>
            <ac:cxnSpMk id="11" creationId="{20E3A342-4D61-4E3F-AF90-1AB42AEB96CC}"/>
          </ac:cxnSpMkLst>
        </pc:cxnChg>
      </pc:sldChg>
      <pc:sldChg chg="addSp delSp modSp new mod setBg setClrOvrMap">
        <pc:chgData name="Ashley Sellers" userId="S::asellers@tcss.net::469cd7d9-bdb1-413c-94e6-98589c903d46" providerId="AD" clId="Web-{60F3109D-6F2D-4C6C-B779-23BD73240E99}" dt="2021-06-21T16:04:38.034" v="413" actId="20577"/>
        <pc:sldMkLst>
          <pc:docMk/>
          <pc:sldMk cId="1803398132" sldId="294"/>
        </pc:sldMkLst>
        <pc:spChg chg="add mod">
          <ac:chgData name="Ashley Sellers" userId="S::asellers@tcss.net::469cd7d9-bdb1-413c-94e6-98589c903d46" providerId="AD" clId="Web-{60F3109D-6F2D-4C6C-B779-23BD73240E99}" dt="2021-06-21T16:04:38.034" v="413" actId="20577"/>
          <ac:spMkLst>
            <pc:docMk/>
            <pc:sldMk cId="1803398132" sldId="294"/>
            <ac:spMk id="2" creationId="{BA44FC7B-9F16-4B33-9407-9AF63F68B17E}"/>
          </ac:spMkLst>
        </pc:spChg>
        <pc:spChg chg="add">
          <ac:chgData name="Ashley Sellers" userId="S::asellers@tcss.net::469cd7d9-bdb1-413c-94e6-98589c903d46" providerId="AD" clId="Web-{60F3109D-6F2D-4C6C-B779-23BD73240E99}" dt="2021-06-21T16:04:29.769" v="411"/>
          <ac:spMkLst>
            <pc:docMk/>
            <pc:sldMk cId="1803398132" sldId="294"/>
            <ac:spMk id="4" creationId="{5C8908E2-EE49-44D2-9428-A28D2312A8D5}"/>
          </ac:spMkLst>
        </pc:spChg>
        <pc:spChg chg="add del">
          <ac:chgData name="Ashley Sellers" userId="S::asellers@tcss.net::469cd7d9-bdb1-413c-94e6-98589c903d46" providerId="AD" clId="Web-{60F3109D-6F2D-4C6C-B779-23BD73240E99}" dt="2021-06-21T16:04:29.128" v="410"/>
          <ac:spMkLst>
            <pc:docMk/>
            <pc:sldMk cId="1803398132" sldId="294"/>
            <ac:spMk id="7" creationId="{2CB6C291-6CAF-46DF-ACFF-AADF0FD03F58}"/>
          </ac:spMkLst>
        </pc:spChg>
        <pc:spChg chg="add">
          <ac:chgData name="Ashley Sellers" userId="S::asellers@tcss.net::469cd7d9-bdb1-413c-94e6-98589c903d46" providerId="AD" clId="Web-{60F3109D-6F2D-4C6C-B779-23BD73240E99}" dt="2021-06-21T16:04:29.769" v="411"/>
          <ac:spMkLst>
            <pc:docMk/>
            <pc:sldMk cId="1803398132" sldId="294"/>
            <ac:spMk id="13" creationId="{BD92035A-AA2F-4CD8-A556-1CE8BDEC75BD}"/>
          </ac:spMkLst>
        </pc:spChg>
        <pc:spChg chg="add">
          <ac:chgData name="Ashley Sellers" userId="S::asellers@tcss.net::469cd7d9-bdb1-413c-94e6-98589c903d46" providerId="AD" clId="Web-{60F3109D-6F2D-4C6C-B779-23BD73240E99}" dt="2021-06-21T16:04:29.769" v="411"/>
          <ac:spMkLst>
            <pc:docMk/>
            <pc:sldMk cId="1803398132" sldId="294"/>
            <ac:spMk id="15" creationId="{ED888B23-07FA-482A-96DF-47E31AF1A603}"/>
          </ac:spMkLst>
        </pc:spChg>
        <pc:grpChg chg="add">
          <ac:chgData name="Ashley Sellers" userId="S::asellers@tcss.net::469cd7d9-bdb1-413c-94e6-98589c903d46" providerId="AD" clId="Web-{60F3109D-6F2D-4C6C-B779-23BD73240E99}" dt="2021-06-21T16:04:29.769" v="411"/>
          <ac:grpSpMkLst>
            <pc:docMk/>
            <pc:sldMk cId="1803398132" sldId="294"/>
            <ac:grpSpMk id="5" creationId="{5D1A9D8B-3117-4D9D-BDA4-DD81895098B0}"/>
          </ac:grpSpMkLst>
        </pc:grpChg>
        <pc:picChg chg="add del">
          <ac:chgData name="Ashley Sellers" userId="S::asellers@tcss.net::469cd7d9-bdb1-413c-94e6-98589c903d46" providerId="AD" clId="Web-{60F3109D-6F2D-4C6C-B779-23BD73240E99}" dt="2021-06-21T16:04:29.128" v="410"/>
          <ac:picMkLst>
            <pc:docMk/>
            <pc:sldMk cId="1803398132" sldId="294"/>
            <ac:picMk id="9" creationId="{63C11A00-A2A3-417C-B33D-DC753ED7C3BB}"/>
          </ac:picMkLst>
        </pc:picChg>
      </pc:sldChg>
      <pc:sldChg chg="addSp modSp new mod setBg">
        <pc:chgData name="Ashley Sellers" userId="S::asellers@tcss.net::469cd7d9-bdb1-413c-94e6-98589c903d46" providerId="AD" clId="Web-{60F3109D-6F2D-4C6C-B779-23BD73240E99}" dt="2021-06-21T16:06:00.099" v="423" actId="14100"/>
        <pc:sldMkLst>
          <pc:docMk/>
          <pc:sldMk cId="2946691020" sldId="295"/>
        </pc:sldMkLst>
        <pc:spChg chg="add mod">
          <ac:chgData name="Ashley Sellers" userId="S::asellers@tcss.net::469cd7d9-bdb1-413c-94e6-98589c903d46" providerId="AD" clId="Web-{60F3109D-6F2D-4C6C-B779-23BD73240E99}" dt="2021-06-21T16:06:00.099" v="423" actId="14100"/>
          <ac:spMkLst>
            <pc:docMk/>
            <pc:sldMk cId="2946691020" sldId="295"/>
            <ac:spMk id="2" creationId="{CE1A81E6-AF86-4929-AABD-6B044812066D}"/>
          </ac:spMkLst>
        </pc:spChg>
        <pc:spChg chg="add">
          <ac:chgData name="Ashley Sellers" userId="S::asellers@tcss.net::469cd7d9-bdb1-413c-94e6-98589c903d46" providerId="AD" clId="Web-{60F3109D-6F2D-4C6C-B779-23BD73240E99}" dt="2021-06-21T16:05:47.552" v="420"/>
          <ac:spMkLst>
            <pc:docMk/>
            <pc:sldMk cId="2946691020" sldId="295"/>
            <ac:spMk id="7" creationId="{5C8908E2-EE49-44D2-9428-A28D2312A8D5}"/>
          </ac:spMkLst>
        </pc:spChg>
        <pc:spChg chg="add">
          <ac:chgData name="Ashley Sellers" userId="S::asellers@tcss.net::469cd7d9-bdb1-413c-94e6-98589c903d46" providerId="AD" clId="Web-{60F3109D-6F2D-4C6C-B779-23BD73240E99}" dt="2021-06-21T16:05:47.552" v="420"/>
          <ac:spMkLst>
            <pc:docMk/>
            <pc:sldMk cId="2946691020" sldId="295"/>
            <ac:spMk id="13" creationId="{D06891CE-5B9C-4B9E-AA78-3A5E25434F86}"/>
          </ac:spMkLst>
        </pc:spChg>
        <pc:spChg chg="add">
          <ac:chgData name="Ashley Sellers" userId="S::asellers@tcss.net::469cd7d9-bdb1-413c-94e6-98589c903d46" providerId="AD" clId="Web-{60F3109D-6F2D-4C6C-B779-23BD73240E99}" dt="2021-06-21T16:05:47.552" v="420"/>
          <ac:spMkLst>
            <pc:docMk/>
            <pc:sldMk cId="2946691020" sldId="295"/>
            <ac:spMk id="15" creationId="{ED888B23-07FA-482A-96DF-47E31AF1A603}"/>
          </ac:spMkLst>
        </pc:spChg>
        <pc:grpChg chg="add">
          <ac:chgData name="Ashley Sellers" userId="S::asellers@tcss.net::469cd7d9-bdb1-413c-94e6-98589c903d46" providerId="AD" clId="Web-{60F3109D-6F2D-4C6C-B779-23BD73240E99}" dt="2021-06-21T16:05:47.552" v="420"/>
          <ac:grpSpMkLst>
            <pc:docMk/>
            <pc:sldMk cId="2946691020" sldId="295"/>
            <ac:grpSpMk id="9" creationId="{A23D792D-D9F2-4EB4-ADE2-65A518DA6489}"/>
          </ac:grpSpMkLst>
        </pc:grpChg>
      </pc:sldChg>
      <pc:sldChg chg="addSp modSp new mod setBg setClrOvrMap">
        <pc:chgData name="Ashley Sellers" userId="S::asellers@tcss.net::469cd7d9-bdb1-413c-94e6-98589c903d46" providerId="AD" clId="Web-{60F3109D-6F2D-4C6C-B779-23BD73240E99}" dt="2021-06-21T16:06:41.928" v="429" actId="20577"/>
        <pc:sldMkLst>
          <pc:docMk/>
          <pc:sldMk cId="2809296956" sldId="296"/>
        </pc:sldMkLst>
        <pc:spChg chg="add mod">
          <ac:chgData name="Ashley Sellers" userId="S::asellers@tcss.net::469cd7d9-bdb1-413c-94e6-98589c903d46" providerId="AD" clId="Web-{60F3109D-6F2D-4C6C-B779-23BD73240E99}" dt="2021-06-21T16:06:41.928" v="429" actId="20577"/>
          <ac:spMkLst>
            <pc:docMk/>
            <pc:sldMk cId="2809296956" sldId="296"/>
            <ac:spMk id="2" creationId="{81E09189-82CF-4254-8B49-ED473196CF43}"/>
          </ac:spMkLst>
        </pc:spChg>
        <pc:spChg chg="add">
          <ac:chgData name="Ashley Sellers" userId="S::asellers@tcss.net::469cd7d9-bdb1-413c-94e6-98589c903d46" providerId="AD" clId="Web-{60F3109D-6F2D-4C6C-B779-23BD73240E99}" dt="2021-06-21T16:06:35.647" v="428"/>
          <ac:spMkLst>
            <pc:docMk/>
            <pc:sldMk cId="2809296956" sldId="296"/>
            <ac:spMk id="7" creationId="{2CB6C291-6CAF-46DF-ACFF-AADF0FD03F58}"/>
          </ac:spMkLst>
        </pc:spChg>
        <pc:spChg chg="add">
          <ac:chgData name="Ashley Sellers" userId="S::asellers@tcss.net::469cd7d9-bdb1-413c-94e6-98589c903d46" providerId="AD" clId="Web-{60F3109D-6F2D-4C6C-B779-23BD73240E99}" dt="2021-06-21T16:06:35.647" v="428"/>
          <ac:spMkLst>
            <pc:docMk/>
            <pc:sldMk cId="2809296956" sldId="296"/>
            <ac:spMk id="11" creationId="{4735DC46-5663-471D-AADB-81E00E65BCC6}"/>
          </ac:spMkLst>
        </pc:spChg>
        <pc:picChg chg="add">
          <ac:chgData name="Ashley Sellers" userId="S::asellers@tcss.net::469cd7d9-bdb1-413c-94e6-98589c903d46" providerId="AD" clId="Web-{60F3109D-6F2D-4C6C-B779-23BD73240E99}" dt="2021-06-21T16:06:35.647" v="428"/>
          <ac:picMkLst>
            <pc:docMk/>
            <pc:sldMk cId="2809296956" sldId="296"/>
            <ac:picMk id="9" creationId="{1EBADBCA-DA20-4279-93C6-011DEF18AA71}"/>
          </ac:picMkLst>
        </pc:picChg>
      </pc:sldChg>
      <pc:sldChg chg="addSp modSp new mod setBg setClrOvrMap">
        <pc:chgData name="Ashley Sellers" userId="S::asellers@tcss.net::469cd7d9-bdb1-413c-94e6-98589c903d46" providerId="AD" clId="Web-{60F3109D-6F2D-4C6C-B779-23BD73240E99}" dt="2021-06-21T16:08:22.118" v="436"/>
        <pc:sldMkLst>
          <pc:docMk/>
          <pc:sldMk cId="548010253" sldId="297"/>
        </pc:sldMkLst>
        <pc:spChg chg="add mod">
          <ac:chgData name="Ashley Sellers" userId="S::asellers@tcss.net::469cd7d9-bdb1-413c-94e6-98589c903d46" providerId="AD" clId="Web-{60F3109D-6F2D-4C6C-B779-23BD73240E99}" dt="2021-06-21T16:08:22.118" v="436"/>
          <ac:spMkLst>
            <pc:docMk/>
            <pc:sldMk cId="548010253" sldId="297"/>
            <ac:spMk id="2" creationId="{44B166BA-6A10-4F4A-A600-53E49BEAA6DC}"/>
          </ac:spMkLst>
        </pc:spChg>
        <pc:spChg chg="add">
          <ac:chgData name="Ashley Sellers" userId="S::asellers@tcss.net::469cd7d9-bdb1-413c-94e6-98589c903d46" providerId="AD" clId="Web-{60F3109D-6F2D-4C6C-B779-23BD73240E99}" dt="2021-06-21T16:08:22.118" v="436"/>
          <ac:spMkLst>
            <pc:docMk/>
            <pc:sldMk cId="548010253" sldId="297"/>
            <ac:spMk id="7" creationId="{2CB6C291-6CAF-46DF-ACFF-AADF0FD03F58}"/>
          </ac:spMkLst>
        </pc:spChg>
        <pc:picChg chg="add">
          <ac:chgData name="Ashley Sellers" userId="S::asellers@tcss.net::469cd7d9-bdb1-413c-94e6-98589c903d46" providerId="AD" clId="Web-{60F3109D-6F2D-4C6C-B779-23BD73240E99}" dt="2021-06-21T16:08:22.118" v="436"/>
          <ac:picMkLst>
            <pc:docMk/>
            <pc:sldMk cId="548010253" sldId="297"/>
            <ac:picMk id="9" creationId="{63C11A00-A2A3-417C-B33D-DC753ED7C3BB}"/>
          </ac:picMkLst>
        </pc:picChg>
      </pc:sldChg>
      <pc:sldChg chg="addSp delSp modSp new mod setBg setClrOvrMap">
        <pc:chgData name="Ashley Sellers" userId="S::asellers@tcss.net::469cd7d9-bdb1-413c-94e6-98589c903d46" providerId="AD" clId="Web-{60F3109D-6F2D-4C6C-B779-23BD73240E99}" dt="2021-06-21T16:08:56.823" v="440"/>
        <pc:sldMkLst>
          <pc:docMk/>
          <pc:sldMk cId="1036739788" sldId="298"/>
        </pc:sldMkLst>
        <pc:spChg chg="add del mod">
          <ac:chgData name="Ashley Sellers" userId="S::asellers@tcss.net::469cd7d9-bdb1-413c-94e6-98589c903d46" providerId="AD" clId="Web-{60F3109D-6F2D-4C6C-B779-23BD73240E99}" dt="2021-06-21T16:08:56.823" v="440"/>
          <ac:spMkLst>
            <pc:docMk/>
            <pc:sldMk cId="1036739788" sldId="298"/>
            <ac:spMk id="2" creationId="{A0E31BF1-79D2-4444-9C5F-1AD3F86C9721}"/>
          </ac:spMkLst>
        </pc:spChg>
        <pc:spChg chg="add">
          <ac:chgData name="Ashley Sellers" userId="S::asellers@tcss.net::469cd7d9-bdb1-413c-94e6-98589c903d46" providerId="AD" clId="Web-{60F3109D-6F2D-4C6C-B779-23BD73240E99}" dt="2021-06-21T16:08:56.823" v="440"/>
          <ac:spMkLst>
            <pc:docMk/>
            <pc:sldMk cId="1036739788" sldId="298"/>
            <ac:spMk id="8" creationId="{3CFEB548-CACC-4915-BA3A-ECFAD4BE055B}"/>
          </ac:spMkLst>
        </pc:spChg>
        <pc:spChg chg="add">
          <ac:chgData name="Ashley Sellers" userId="S::asellers@tcss.net::469cd7d9-bdb1-413c-94e6-98589c903d46" providerId="AD" clId="Web-{60F3109D-6F2D-4C6C-B779-23BD73240E99}" dt="2021-06-21T16:08:56.823" v="440"/>
          <ac:spMkLst>
            <pc:docMk/>
            <pc:sldMk cId="1036739788" sldId="298"/>
            <ac:spMk id="10" creationId="{337DD617-02C2-4388-A86E-BAB7BD2847FF}"/>
          </ac:spMkLst>
        </pc:spChg>
        <pc:spChg chg="add">
          <ac:chgData name="Ashley Sellers" userId="S::asellers@tcss.net::469cd7d9-bdb1-413c-94e6-98589c903d46" providerId="AD" clId="Web-{60F3109D-6F2D-4C6C-B779-23BD73240E99}" dt="2021-06-21T16:08:56.823" v="440"/>
          <ac:spMkLst>
            <pc:docMk/>
            <pc:sldMk cId="1036739788" sldId="298"/>
            <ac:spMk id="26" creationId="{7A4FCEB1-CD0B-4966-8A9D-F458E4F79B0B}"/>
          </ac:spMkLst>
        </pc:spChg>
        <pc:spChg chg="add">
          <ac:chgData name="Ashley Sellers" userId="S::asellers@tcss.net::469cd7d9-bdb1-413c-94e6-98589c903d46" providerId="AD" clId="Web-{60F3109D-6F2D-4C6C-B779-23BD73240E99}" dt="2021-06-21T16:08:56.823" v="440"/>
          <ac:spMkLst>
            <pc:docMk/>
            <pc:sldMk cId="1036739788" sldId="298"/>
            <ac:spMk id="34" creationId="{D3B7B9BA-215A-4923-954F-3DAE9523ABEB}"/>
          </ac:spMkLst>
        </pc:spChg>
        <pc:grpChg chg="add">
          <ac:chgData name="Ashley Sellers" userId="S::asellers@tcss.net::469cd7d9-bdb1-413c-94e6-98589c903d46" providerId="AD" clId="Web-{60F3109D-6F2D-4C6C-B779-23BD73240E99}" dt="2021-06-21T16:08:56.823" v="440"/>
          <ac:grpSpMkLst>
            <pc:docMk/>
            <pc:sldMk cId="1036739788" sldId="298"/>
            <ac:grpSpMk id="12" creationId="{6971532D-ED15-4EA1-8D74-8B9D49117B1E}"/>
          </ac:grpSpMkLst>
        </pc:grpChg>
        <pc:grpChg chg="add">
          <ac:chgData name="Ashley Sellers" userId="S::asellers@tcss.net::469cd7d9-bdb1-413c-94e6-98589c903d46" providerId="AD" clId="Web-{60F3109D-6F2D-4C6C-B779-23BD73240E99}" dt="2021-06-21T16:08:56.823" v="440"/>
          <ac:grpSpMkLst>
            <pc:docMk/>
            <pc:sldMk cId="1036739788" sldId="298"/>
            <ac:grpSpMk id="18" creationId="{4527D98C-AF53-420B-A7B6-DD5AA7D5339E}"/>
          </ac:grpSpMkLst>
        </pc:grpChg>
        <pc:grpChg chg="add">
          <ac:chgData name="Ashley Sellers" userId="S::asellers@tcss.net::469cd7d9-bdb1-413c-94e6-98589c903d46" providerId="AD" clId="Web-{60F3109D-6F2D-4C6C-B779-23BD73240E99}" dt="2021-06-21T16:08:56.823" v="440"/>
          <ac:grpSpMkLst>
            <pc:docMk/>
            <pc:sldMk cId="1036739788" sldId="298"/>
            <ac:grpSpMk id="28" creationId="{D3866B94-A099-49F6-A378-974CED7F572C}"/>
          </ac:grpSpMkLst>
        </pc:grpChg>
        <pc:grpChg chg="add">
          <ac:chgData name="Ashley Sellers" userId="S::asellers@tcss.net::469cd7d9-bdb1-413c-94e6-98589c903d46" providerId="AD" clId="Web-{60F3109D-6F2D-4C6C-B779-23BD73240E99}" dt="2021-06-21T16:08:56.823" v="440"/>
          <ac:grpSpMkLst>
            <pc:docMk/>
            <pc:sldMk cId="1036739788" sldId="298"/>
            <ac:grpSpMk id="36" creationId="{34013081-B23F-45CB-A45B-562B629ADB7B}"/>
          </ac:grpSpMkLst>
        </pc:grpChg>
        <pc:graphicFrameChg chg="add">
          <ac:chgData name="Ashley Sellers" userId="S::asellers@tcss.net::469cd7d9-bdb1-413c-94e6-98589c903d46" providerId="AD" clId="Web-{60F3109D-6F2D-4C6C-B779-23BD73240E99}" dt="2021-06-21T16:08:56.823" v="440"/>
          <ac:graphicFrameMkLst>
            <pc:docMk/>
            <pc:sldMk cId="1036739788" sldId="298"/>
            <ac:graphicFrameMk id="4" creationId="{4311E392-020D-4BEE-A7FF-00849BB53FB3}"/>
          </ac:graphicFrameMkLst>
        </pc:graphicFrameChg>
      </pc:sldChg>
      <pc:sldChg chg="addSp delSp modSp new mod setBg setClrOvrMap">
        <pc:chgData name="Ashley Sellers" userId="S::asellers@tcss.net::469cd7d9-bdb1-413c-94e6-98589c903d46" providerId="AD" clId="Web-{60F3109D-6F2D-4C6C-B779-23BD73240E99}" dt="2021-06-21T16:09:36.995" v="451" actId="14100"/>
        <pc:sldMkLst>
          <pc:docMk/>
          <pc:sldMk cId="1744713733" sldId="299"/>
        </pc:sldMkLst>
        <pc:spChg chg="add del mod">
          <ac:chgData name="Ashley Sellers" userId="S::asellers@tcss.net::469cd7d9-bdb1-413c-94e6-98589c903d46" providerId="AD" clId="Web-{60F3109D-6F2D-4C6C-B779-23BD73240E99}" dt="2021-06-21T16:09:36.995" v="451" actId="14100"/>
          <ac:spMkLst>
            <pc:docMk/>
            <pc:sldMk cId="1744713733" sldId="299"/>
            <ac:spMk id="2" creationId="{39F7683C-44AC-4BEE-821E-7578B1E4938B}"/>
          </ac:spMkLst>
        </pc:spChg>
        <pc:spChg chg="add del">
          <ac:chgData name="Ashley Sellers" userId="S::asellers@tcss.net::469cd7d9-bdb1-413c-94e6-98589c903d46" providerId="AD" clId="Web-{60F3109D-6F2D-4C6C-B779-23BD73240E99}" dt="2021-06-21T16:09:21.526" v="445"/>
          <ac:spMkLst>
            <pc:docMk/>
            <pc:sldMk cId="1744713733" sldId="299"/>
            <ac:spMk id="8" creationId="{3CFEB548-CACC-4915-BA3A-ECFAD4BE055B}"/>
          </ac:spMkLst>
        </pc:spChg>
        <pc:spChg chg="add del">
          <ac:chgData name="Ashley Sellers" userId="S::asellers@tcss.net::469cd7d9-bdb1-413c-94e6-98589c903d46" providerId="AD" clId="Web-{60F3109D-6F2D-4C6C-B779-23BD73240E99}" dt="2021-06-21T16:09:26.839" v="447"/>
          <ac:spMkLst>
            <pc:docMk/>
            <pc:sldMk cId="1744713733" sldId="299"/>
            <ac:spMk id="9" creationId="{9228552E-C8B1-4A80-8448-0787CE0FC704}"/>
          </ac:spMkLst>
        </pc:spChg>
        <pc:spChg chg="add del">
          <ac:chgData name="Ashley Sellers" userId="S::asellers@tcss.net::469cd7d9-bdb1-413c-94e6-98589c903d46" providerId="AD" clId="Web-{60F3109D-6F2D-4C6C-B779-23BD73240E99}" dt="2021-06-21T16:09:21.526" v="445"/>
          <ac:spMkLst>
            <pc:docMk/>
            <pc:sldMk cId="1744713733" sldId="299"/>
            <ac:spMk id="10" creationId="{337DD617-02C2-4388-A86E-BAB7BD2847FF}"/>
          </ac:spMkLst>
        </pc:spChg>
        <pc:spChg chg="add del">
          <ac:chgData name="Ashley Sellers" userId="S::asellers@tcss.net::469cd7d9-bdb1-413c-94e6-98589c903d46" providerId="AD" clId="Web-{60F3109D-6F2D-4C6C-B779-23BD73240E99}" dt="2021-06-21T16:09:21.526" v="445"/>
          <ac:spMkLst>
            <pc:docMk/>
            <pc:sldMk cId="1744713733" sldId="299"/>
            <ac:spMk id="26" creationId="{7A4FCEB1-CD0B-4966-8A9D-F458E4F79B0B}"/>
          </ac:spMkLst>
        </pc:spChg>
        <pc:spChg chg="add del">
          <ac:chgData name="Ashley Sellers" userId="S::asellers@tcss.net::469cd7d9-bdb1-413c-94e6-98589c903d46" providerId="AD" clId="Web-{60F3109D-6F2D-4C6C-B779-23BD73240E99}" dt="2021-06-21T16:09:21.526" v="445"/>
          <ac:spMkLst>
            <pc:docMk/>
            <pc:sldMk cId="1744713733" sldId="299"/>
            <ac:spMk id="34" creationId="{D3B7B9BA-215A-4923-954F-3DAE9523ABEB}"/>
          </ac:spMkLst>
        </pc:spChg>
        <pc:grpChg chg="add del">
          <ac:chgData name="Ashley Sellers" userId="S::asellers@tcss.net::469cd7d9-bdb1-413c-94e6-98589c903d46" providerId="AD" clId="Web-{60F3109D-6F2D-4C6C-B779-23BD73240E99}" dt="2021-06-21T16:09:21.526" v="445"/>
          <ac:grpSpMkLst>
            <pc:docMk/>
            <pc:sldMk cId="1744713733" sldId="299"/>
            <ac:grpSpMk id="12" creationId="{6971532D-ED15-4EA1-8D74-8B9D49117B1E}"/>
          </ac:grpSpMkLst>
        </pc:grpChg>
        <pc:grpChg chg="add del">
          <ac:chgData name="Ashley Sellers" userId="S::asellers@tcss.net::469cd7d9-bdb1-413c-94e6-98589c903d46" providerId="AD" clId="Web-{60F3109D-6F2D-4C6C-B779-23BD73240E99}" dt="2021-06-21T16:09:21.526" v="445"/>
          <ac:grpSpMkLst>
            <pc:docMk/>
            <pc:sldMk cId="1744713733" sldId="299"/>
            <ac:grpSpMk id="18" creationId="{4527D98C-AF53-420B-A7B6-DD5AA7D5339E}"/>
          </ac:grpSpMkLst>
        </pc:grpChg>
        <pc:grpChg chg="add del">
          <ac:chgData name="Ashley Sellers" userId="S::asellers@tcss.net::469cd7d9-bdb1-413c-94e6-98589c903d46" providerId="AD" clId="Web-{60F3109D-6F2D-4C6C-B779-23BD73240E99}" dt="2021-06-21T16:09:21.526" v="445"/>
          <ac:grpSpMkLst>
            <pc:docMk/>
            <pc:sldMk cId="1744713733" sldId="299"/>
            <ac:grpSpMk id="28" creationId="{D3866B94-A099-49F6-A378-974CED7F572C}"/>
          </ac:grpSpMkLst>
        </pc:grpChg>
        <pc:grpChg chg="add del">
          <ac:chgData name="Ashley Sellers" userId="S::asellers@tcss.net::469cd7d9-bdb1-413c-94e6-98589c903d46" providerId="AD" clId="Web-{60F3109D-6F2D-4C6C-B779-23BD73240E99}" dt="2021-06-21T16:09:21.526" v="445"/>
          <ac:grpSpMkLst>
            <pc:docMk/>
            <pc:sldMk cId="1744713733" sldId="299"/>
            <ac:grpSpMk id="36" creationId="{34013081-B23F-45CB-A45B-562B629ADB7B}"/>
          </ac:grpSpMkLst>
        </pc:grpChg>
        <pc:graphicFrameChg chg="add del">
          <ac:chgData name="Ashley Sellers" userId="S::asellers@tcss.net::469cd7d9-bdb1-413c-94e6-98589c903d46" providerId="AD" clId="Web-{60F3109D-6F2D-4C6C-B779-23BD73240E99}" dt="2021-06-21T16:09:21.526" v="445"/>
          <ac:graphicFrameMkLst>
            <pc:docMk/>
            <pc:sldMk cId="1744713733" sldId="299"/>
            <ac:graphicFrameMk id="4" creationId="{65BADD20-1CF6-42E1-87B4-E73E40EE7F47}"/>
          </ac:graphicFrameMkLst>
        </pc:graphicFrameChg>
        <pc:graphicFrameChg chg="add del">
          <ac:chgData name="Ashley Sellers" userId="S::asellers@tcss.net::469cd7d9-bdb1-413c-94e6-98589c903d46" providerId="AD" clId="Web-{60F3109D-6F2D-4C6C-B779-23BD73240E99}" dt="2021-06-21T16:09:26.839" v="447"/>
          <ac:graphicFrameMkLst>
            <pc:docMk/>
            <pc:sldMk cId="1744713733" sldId="299"/>
            <ac:graphicFrameMk id="6" creationId="{134D9659-25B3-4971-95B8-38FF60683020}"/>
          </ac:graphicFrameMkLst>
        </pc:graphicFrameChg>
        <pc:picChg chg="add del">
          <ac:chgData name="Ashley Sellers" userId="S::asellers@tcss.net::469cd7d9-bdb1-413c-94e6-98589c903d46" providerId="AD" clId="Web-{60F3109D-6F2D-4C6C-B779-23BD73240E99}" dt="2021-06-21T16:09:26.839" v="447"/>
          <ac:picMkLst>
            <pc:docMk/>
            <pc:sldMk cId="1744713733" sldId="299"/>
            <ac:picMk id="5" creationId="{49679EB7-D661-4E00-819C-F6C32FE8F11B}"/>
          </ac:picMkLst>
        </pc:picChg>
        <pc:picChg chg="add">
          <ac:chgData name="Ashley Sellers" userId="S::asellers@tcss.net::469cd7d9-bdb1-413c-94e6-98589c903d46" providerId="AD" clId="Web-{60F3109D-6F2D-4C6C-B779-23BD73240E99}" dt="2021-06-21T16:09:26.855" v="448"/>
          <ac:picMkLst>
            <pc:docMk/>
            <pc:sldMk cId="1744713733" sldId="299"/>
            <ac:picMk id="7" creationId="{26C7E36E-FB0A-4494-B118-F716FABA1EC9}"/>
          </ac:picMkLst>
        </pc:picChg>
        <pc:picChg chg="add">
          <ac:chgData name="Ashley Sellers" userId="S::asellers@tcss.net::469cd7d9-bdb1-413c-94e6-98589c903d46" providerId="AD" clId="Web-{60F3109D-6F2D-4C6C-B779-23BD73240E99}" dt="2021-06-21T16:09:26.855" v="448"/>
          <ac:picMkLst>
            <pc:docMk/>
            <pc:sldMk cId="1744713733" sldId="299"/>
            <ac:picMk id="11" creationId="{54DDEBDD-D8BD-41A6-8A0D-B00E3768B0F9}"/>
          </ac:picMkLst>
        </pc:picChg>
      </pc:sldChg>
      <pc:sldChg chg="addSp modSp new mod setBg">
        <pc:chgData name="Ashley Sellers" userId="S::asellers@tcss.net::469cd7d9-bdb1-413c-94e6-98589c903d46" providerId="AD" clId="Web-{60F3109D-6F2D-4C6C-B779-23BD73240E99}" dt="2021-06-21T16:11:02.967" v="461" actId="20577"/>
        <pc:sldMkLst>
          <pc:docMk/>
          <pc:sldMk cId="1119164968" sldId="300"/>
        </pc:sldMkLst>
        <pc:spChg chg="add mod">
          <ac:chgData name="Ashley Sellers" userId="S::asellers@tcss.net::469cd7d9-bdb1-413c-94e6-98589c903d46" providerId="AD" clId="Web-{60F3109D-6F2D-4C6C-B779-23BD73240E99}" dt="2021-06-21T16:11:02.967" v="461" actId="20577"/>
          <ac:spMkLst>
            <pc:docMk/>
            <pc:sldMk cId="1119164968" sldId="300"/>
            <ac:spMk id="2" creationId="{6DF7B7AB-E9BB-45B4-82ED-F3BC1CBEC5B7}"/>
          </ac:spMkLst>
        </pc:spChg>
        <pc:spChg chg="add">
          <ac:chgData name="Ashley Sellers" userId="S::asellers@tcss.net::469cd7d9-bdb1-413c-94e6-98589c903d46" providerId="AD" clId="Web-{60F3109D-6F2D-4C6C-B779-23BD73240E99}" dt="2021-06-21T16:10:46.232" v="459"/>
          <ac:spMkLst>
            <pc:docMk/>
            <pc:sldMk cId="1119164968" sldId="300"/>
            <ac:spMk id="7" creationId="{3B854194-185D-494D-905C-7C7CB2E30F6E}"/>
          </ac:spMkLst>
        </pc:spChg>
        <pc:spChg chg="add">
          <ac:chgData name="Ashley Sellers" userId="S::asellers@tcss.net::469cd7d9-bdb1-413c-94e6-98589c903d46" providerId="AD" clId="Web-{60F3109D-6F2D-4C6C-B779-23BD73240E99}" dt="2021-06-21T16:10:46.232" v="459"/>
          <ac:spMkLst>
            <pc:docMk/>
            <pc:sldMk cId="1119164968" sldId="300"/>
            <ac:spMk id="9" creationId="{B4F5FA0D-0104-4987-8241-EFF7C85B88DE}"/>
          </ac:spMkLst>
        </pc:spChg>
        <pc:picChg chg="add">
          <ac:chgData name="Ashley Sellers" userId="S::asellers@tcss.net::469cd7d9-bdb1-413c-94e6-98589c903d46" providerId="AD" clId="Web-{60F3109D-6F2D-4C6C-B779-23BD73240E99}" dt="2021-06-21T16:10:46.232" v="459"/>
          <ac:picMkLst>
            <pc:docMk/>
            <pc:sldMk cId="1119164968" sldId="300"/>
            <ac:picMk id="11" creationId="{2897127E-6CEF-446C-BE87-93B7C46E49D1}"/>
          </ac:picMkLst>
        </pc:picChg>
      </pc:sldChg>
      <pc:sldChg chg="addSp modSp new mod setBg">
        <pc:chgData name="Ashley Sellers" userId="S::asellers@tcss.net::469cd7d9-bdb1-413c-94e6-98589c903d46" providerId="AD" clId="Web-{60F3109D-6F2D-4C6C-B779-23BD73240E99}" dt="2021-06-21T16:12:16.078" v="470" actId="14100"/>
        <pc:sldMkLst>
          <pc:docMk/>
          <pc:sldMk cId="363070924" sldId="301"/>
        </pc:sldMkLst>
        <pc:spChg chg="add mod">
          <ac:chgData name="Ashley Sellers" userId="S::asellers@tcss.net::469cd7d9-bdb1-413c-94e6-98589c903d46" providerId="AD" clId="Web-{60F3109D-6F2D-4C6C-B779-23BD73240E99}" dt="2021-06-21T16:12:16.078" v="470" actId="14100"/>
          <ac:spMkLst>
            <pc:docMk/>
            <pc:sldMk cId="363070924" sldId="301"/>
            <ac:spMk id="2" creationId="{47B1AE75-C702-4FE2-8B75-A94D921EB06D}"/>
          </ac:spMkLst>
        </pc:spChg>
        <pc:spChg chg="add">
          <ac:chgData name="Ashley Sellers" userId="S::asellers@tcss.net::469cd7d9-bdb1-413c-94e6-98589c903d46" providerId="AD" clId="Web-{60F3109D-6F2D-4C6C-B779-23BD73240E99}" dt="2021-06-21T16:12:00.265" v="466"/>
          <ac:spMkLst>
            <pc:docMk/>
            <pc:sldMk cId="363070924" sldId="301"/>
            <ac:spMk id="7" creationId="{5C8908E2-EE49-44D2-9428-A28D2312A8D5}"/>
          </ac:spMkLst>
        </pc:spChg>
        <pc:spChg chg="add">
          <ac:chgData name="Ashley Sellers" userId="S::asellers@tcss.net::469cd7d9-bdb1-413c-94e6-98589c903d46" providerId="AD" clId="Web-{60F3109D-6F2D-4C6C-B779-23BD73240E99}" dt="2021-06-21T16:12:00.265" v="466"/>
          <ac:spMkLst>
            <pc:docMk/>
            <pc:sldMk cId="363070924" sldId="301"/>
            <ac:spMk id="13" creationId="{BD92035A-AA2F-4CD8-A556-1CE8BDEC75BD}"/>
          </ac:spMkLst>
        </pc:spChg>
        <pc:spChg chg="add">
          <ac:chgData name="Ashley Sellers" userId="S::asellers@tcss.net::469cd7d9-bdb1-413c-94e6-98589c903d46" providerId="AD" clId="Web-{60F3109D-6F2D-4C6C-B779-23BD73240E99}" dt="2021-06-21T16:12:00.265" v="466"/>
          <ac:spMkLst>
            <pc:docMk/>
            <pc:sldMk cId="363070924" sldId="301"/>
            <ac:spMk id="15" creationId="{ED888B23-07FA-482A-96DF-47E31AF1A603}"/>
          </ac:spMkLst>
        </pc:spChg>
        <pc:grpChg chg="add">
          <ac:chgData name="Ashley Sellers" userId="S::asellers@tcss.net::469cd7d9-bdb1-413c-94e6-98589c903d46" providerId="AD" clId="Web-{60F3109D-6F2D-4C6C-B779-23BD73240E99}" dt="2021-06-21T16:12:00.265" v="466"/>
          <ac:grpSpMkLst>
            <pc:docMk/>
            <pc:sldMk cId="363070924" sldId="301"/>
            <ac:grpSpMk id="9" creationId="{5D1A9D8B-3117-4D9D-BDA4-DD81895098B0}"/>
          </ac:grpSpMkLst>
        </pc:grpChg>
      </pc:sldChg>
      <pc:sldChg chg="addSp modSp new mod setBg">
        <pc:chgData name="Ashley Sellers" userId="S::asellers@tcss.net::469cd7d9-bdb1-413c-94e6-98589c903d46" providerId="AD" clId="Web-{60F3109D-6F2D-4C6C-B779-23BD73240E99}" dt="2021-06-21T16:13:38.408" v="483" actId="14100"/>
        <pc:sldMkLst>
          <pc:docMk/>
          <pc:sldMk cId="3882271042" sldId="302"/>
        </pc:sldMkLst>
        <pc:spChg chg="add mod">
          <ac:chgData name="Ashley Sellers" userId="S::asellers@tcss.net::469cd7d9-bdb1-413c-94e6-98589c903d46" providerId="AD" clId="Web-{60F3109D-6F2D-4C6C-B779-23BD73240E99}" dt="2021-06-21T16:13:38.408" v="483" actId="14100"/>
          <ac:spMkLst>
            <pc:docMk/>
            <pc:sldMk cId="3882271042" sldId="302"/>
            <ac:spMk id="2" creationId="{745CB5BC-365B-4CDB-9EB9-4F0CCD5C16F2}"/>
          </ac:spMkLst>
        </pc:spChg>
        <pc:picChg chg="add">
          <ac:chgData name="Ashley Sellers" userId="S::asellers@tcss.net::469cd7d9-bdb1-413c-94e6-98589c903d46" providerId="AD" clId="Web-{60F3109D-6F2D-4C6C-B779-23BD73240E99}" dt="2021-06-21T16:13:14.626" v="478"/>
          <ac:picMkLst>
            <pc:docMk/>
            <pc:sldMk cId="3882271042" sldId="302"/>
            <ac:picMk id="4" creationId="{A45CB0CD-1108-4752-8DCB-A798CC3EB020}"/>
          </ac:picMkLst>
        </pc:picChg>
        <pc:picChg chg="add">
          <ac:chgData name="Ashley Sellers" userId="S::asellers@tcss.net::469cd7d9-bdb1-413c-94e6-98589c903d46" providerId="AD" clId="Web-{60F3109D-6F2D-4C6C-B779-23BD73240E99}" dt="2021-06-21T16:13:14.626" v="478"/>
          <ac:picMkLst>
            <pc:docMk/>
            <pc:sldMk cId="3882271042" sldId="302"/>
            <ac:picMk id="8" creationId="{54DDEBDD-D8BD-41A6-8A0D-B00E3768B0F9}"/>
          </ac:picMkLst>
        </pc:picChg>
      </pc:sldChg>
      <pc:sldChg chg="addSp modSp new mod setBg setClrOvrMap">
        <pc:chgData name="Ashley Sellers" userId="S::asellers@tcss.net::469cd7d9-bdb1-413c-94e6-98589c903d46" providerId="AD" clId="Web-{60F3109D-6F2D-4C6C-B779-23BD73240E99}" dt="2021-06-21T16:15:02.239" v="497" actId="14100"/>
        <pc:sldMkLst>
          <pc:docMk/>
          <pc:sldMk cId="1445079025" sldId="303"/>
        </pc:sldMkLst>
        <pc:spChg chg="add mod">
          <ac:chgData name="Ashley Sellers" userId="S::asellers@tcss.net::469cd7d9-bdb1-413c-94e6-98589c903d46" providerId="AD" clId="Web-{60F3109D-6F2D-4C6C-B779-23BD73240E99}" dt="2021-06-21T16:15:02.239" v="497" actId="14100"/>
          <ac:spMkLst>
            <pc:docMk/>
            <pc:sldMk cId="1445079025" sldId="303"/>
            <ac:spMk id="2" creationId="{D7943CEC-1709-4093-9EEC-AE707B0D64DF}"/>
          </ac:spMkLst>
        </pc:spChg>
        <pc:spChg chg="add">
          <ac:chgData name="Ashley Sellers" userId="S::asellers@tcss.net::469cd7d9-bdb1-413c-94e6-98589c903d46" providerId="AD" clId="Web-{60F3109D-6F2D-4C6C-B779-23BD73240E99}" dt="2021-06-21T16:14:47.598" v="494"/>
          <ac:spMkLst>
            <pc:docMk/>
            <pc:sldMk cId="1445079025" sldId="303"/>
            <ac:spMk id="8" creationId="{9228552E-C8B1-4A80-8448-0787CE0FC704}"/>
          </ac:spMkLst>
        </pc:spChg>
        <pc:picChg chg="add">
          <ac:chgData name="Ashley Sellers" userId="S::asellers@tcss.net::469cd7d9-bdb1-413c-94e6-98589c903d46" providerId="AD" clId="Web-{60F3109D-6F2D-4C6C-B779-23BD73240E99}" dt="2021-06-21T16:14:47.598" v="494"/>
          <ac:picMkLst>
            <pc:docMk/>
            <pc:sldMk cId="1445079025" sldId="303"/>
            <ac:picMk id="4" creationId="{0EC04C85-AA4F-4879-A4F9-7D9C699E32BB}"/>
          </ac:picMkLst>
        </pc:picChg>
      </pc:sldChg>
      <pc:sldChg chg="addSp modSp new mod setBg setClrOvrMap">
        <pc:chgData name="Ashley Sellers" userId="S::asellers@tcss.net::469cd7d9-bdb1-413c-94e6-98589c903d46" providerId="AD" clId="Web-{60F3109D-6F2D-4C6C-B779-23BD73240E99}" dt="2021-06-21T16:15:40.083" v="506"/>
        <pc:sldMkLst>
          <pc:docMk/>
          <pc:sldMk cId="259019285" sldId="304"/>
        </pc:sldMkLst>
        <pc:spChg chg="add mod">
          <ac:chgData name="Ashley Sellers" userId="S::asellers@tcss.net::469cd7d9-bdb1-413c-94e6-98589c903d46" providerId="AD" clId="Web-{60F3109D-6F2D-4C6C-B779-23BD73240E99}" dt="2021-06-21T16:15:40.083" v="506"/>
          <ac:spMkLst>
            <pc:docMk/>
            <pc:sldMk cId="259019285" sldId="304"/>
            <ac:spMk id="2" creationId="{F0F4D3EB-3DFE-4477-A8A3-73F51575F128}"/>
          </ac:spMkLst>
        </pc:spChg>
        <pc:spChg chg="add">
          <ac:chgData name="Ashley Sellers" userId="S::asellers@tcss.net::469cd7d9-bdb1-413c-94e6-98589c903d46" providerId="AD" clId="Web-{60F3109D-6F2D-4C6C-B779-23BD73240E99}" dt="2021-06-21T16:15:40.083" v="506"/>
          <ac:spMkLst>
            <pc:docMk/>
            <pc:sldMk cId="259019285" sldId="304"/>
            <ac:spMk id="7" creationId="{2CB6C291-6CAF-46DF-ACFF-AADF0FD03F58}"/>
          </ac:spMkLst>
        </pc:spChg>
        <pc:picChg chg="add">
          <ac:chgData name="Ashley Sellers" userId="S::asellers@tcss.net::469cd7d9-bdb1-413c-94e6-98589c903d46" providerId="AD" clId="Web-{60F3109D-6F2D-4C6C-B779-23BD73240E99}" dt="2021-06-21T16:15:40.083" v="506"/>
          <ac:picMkLst>
            <pc:docMk/>
            <pc:sldMk cId="259019285" sldId="304"/>
            <ac:picMk id="9" creationId="{63C11A00-A2A3-417C-B33D-DC753ED7C3BB}"/>
          </ac:picMkLst>
        </pc:picChg>
      </pc:sldChg>
      <pc:sldChg chg="addSp modSp new mod setBg setClrOvrMap">
        <pc:chgData name="Ashley Sellers" userId="S::asellers@tcss.net::469cd7d9-bdb1-413c-94e6-98589c903d46" providerId="AD" clId="Web-{60F3109D-6F2D-4C6C-B779-23BD73240E99}" dt="2021-06-21T16:16:02.975" v="510"/>
        <pc:sldMkLst>
          <pc:docMk/>
          <pc:sldMk cId="3524750509" sldId="305"/>
        </pc:sldMkLst>
        <pc:spChg chg="add mod">
          <ac:chgData name="Ashley Sellers" userId="S::asellers@tcss.net::469cd7d9-bdb1-413c-94e6-98589c903d46" providerId="AD" clId="Web-{60F3109D-6F2D-4C6C-B779-23BD73240E99}" dt="2021-06-21T16:16:02.975" v="510"/>
          <ac:spMkLst>
            <pc:docMk/>
            <pc:sldMk cId="3524750509" sldId="305"/>
            <ac:spMk id="2" creationId="{2E76AF56-BCC8-48D6-B862-4D9715138CFA}"/>
          </ac:spMkLst>
        </pc:spChg>
        <pc:spChg chg="add">
          <ac:chgData name="Ashley Sellers" userId="S::asellers@tcss.net::469cd7d9-bdb1-413c-94e6-98589c903d46" providerId="AD" clId="Web-{60F3109D-6F2D-4C6C-B779-23BD73240E99}" dt="2021-06-21T16:16:02.975" v="510"/>
          <ac:spMkLst>
            <pc:docMk/>
            <pc:sldMk cId="3524750509" sldId="305"/>
            <ac:spMk id="7" creationId="{9264D464-898B-4908-88FD-33A83D6ED64E}"/>
          </ac:spMkLst>
        </pc:spChg>
        <pc:spChg chg="add">
          <ac:chgData name="Ashley Sellers" userId="S::asellers@tcss.net::469cd7d9-bdb1-413c-94e6-98589c903d46" providerId="AD" clId="Web-{60F3109D-6F2D-4C6C-B779-23BD73240E99}" dt="2021-06-21T16:16:02.975" v="510"/>
          <ac:spMkLst>
            <pc:docMk/>
            <pc:sldMk cId="3524750509" sldId="305"/>
            <ac:spMk id="9" creationId="{F0BC1D9E-4401-4EC0-88FD-ED103CB570EA}"/>
          </ac:spMkLst>
        </pc:spChg>
        <pc:spChg chg="add">
          <ac:chgData name="Ashley Sellers" userId="S::asellers@tcss.net::469cd7d9-bdb1-413c-94e6-98589c903d46" providerId="AD" clId="Web-{60F3109D-6F2D-4C6C-B779-23BD73240E99}" dt="2021-06-21T16:16:02.975" v="510"/>
          <ac:spMkLst>
            <pc:docMk/>
            <pc:sldMk cId="3524750509" sldId="305"/>
            <ac:spMk id="11" creationId="{B0AAF7C9-094E-400C-A428-F6C2262F6527}"/>
          </ac:spMkLst>
        </pc:spChg>
        <pc:spChg chg="add">
          <ac:chgData name="Ashley Sellers" userId="S::asellers@tcss.net::469cd7d9-bdb1-413c-94e6-98589c903d46" providerId="AD" clId="Web-{60F3109D-6F2D-4C6C-B779-23BD73240E99}" dt="2021-06-21T16:16:02.975" v="510"/>
          <ac:spMkLst>
            <pc:docMk/>
            <pc:sldMk cId="3524750509" sldId="305"/>
            <ac:spMk id="13" creationId="{6200B311-3585-4069-AAC6-CD443FA5B8AD}"/>
          </ac:spMkLst>
        </pc:spChg>
      </pc:sldChg>
      <pc:sldChg chg="addSp modSp new mod setBg setClrOvrMap">
        <pc:chgData name="Ashley Sellers" userId="S::asellers@tcss.net::469cd7d9-bdb1-413c-94e6-98589c903d46" providerId="AD" clId="Web-{60F3109D-6F2D-4C6C-B779-23BD73240E99}" dt="2021-06-21T16:17:48.243" v="515" actId="20577"/>
        <pc:sldMkLst>
          <pc:docMk/>
          <pc:sldMk cId="29329578" sldId="306"/>
        </pc:sldMkLst>
        <pc:spChg chg="add mod">
          <ac:chgData name="Ashley Sellers" userId="S::asellers@tcss.net::469cd7d9-bdb1-413c-94e6-98589c903d46" providerId="AD" clId="Web-{60F3109D-6F2D-4C6C-B779-23BD73240E99}" dt="2021-06-21T16:17:48.243" v="515" actId="20577"/>
          <ac:spMkLst>
            <pc:docMk/>
            <pc:sldMk cId="29329578" sldId="306"/>
            <ac:spMk id="2" creationId="{1E07ECE3-B110-4DD4-BA95-4ACA6337A444}"/>
          </ac:spMkLst>
        </pc:spChg>
        <pc:spChg chg="add">
          <ac:chgData name="Ashley Sellers" userId="S::asellers@tcss.net::469cd7d9-bdb1-413c-94e6-98589c903d46" providerId="AD" clId="Web-{60F3109D-6F2D-4C6C-B779-23BD73240E99}" dt="2021-06-21T16:17:38.430" v="514"/>
          <ac:spMkLst>
            <pc:docMk/>
            <pc:sldMk cId="29329578" sldId="306"/>
            <ac:spMk id="7" creationId="{2CB6C291-6CAF-46DF-ACFF-AADF0FD03F58}"/>
          </ac:spMkLst>
        </pc:spChg>
        <pc:picChg chg="add">
          <ac:chgData name="Ashley Sellers" userId="S::asellers@tcss.net::469cd7d9-bdb1-413c-94e6-98589c903d46" providerId="AD" clId="Web-{60F3109D-6F2D-4C6C-B779-23BD73240E99}" dt="2021-06-21T16:17:38.430" v="514"/>
          <ac:picMkLst>
            <pc:docMk/>
            <pc:sldMk cId="29329578" sldId="306"/>
            <ac:picMk id="9" creationId="{63C11A00-A2A3-417C-B33D-DC753ED7C3BB}"/>
          </ac:picMkLst>
        </pc:picChg>
      </pc:sldChg>
      <pc:sldChg chg="addSp modSp new mod setBg">
        <pc:chgData name="Ashley Sellers" userId="S::asellers@tcss.net::469cd7d9-bdb1-413c-94e6-98589c903d46" providerId="AD" clId="Web-{60F3109D-6F2D-4C6C-B779-23BD73240E99}" dt="2021-06-21T16:18:59.823" v="524" actId="20577"/>
        <pc:sldMkLst>
          <pc:docMk/>
          <pc:sldMk cId="2446416631" sldId="307"/>
        </pc:sldMkLst>
        <pc:spChg chg="add mod">
          <ac:chgData name="Ashley Sellers" userId="S::asellers@tcss.net::469cd7d9-bdb1-413c-94e6-98589c903d46" providerId="AD" clId="Web-{60F3109D-6F2D-4C6C-B779-23BD73240E99}" dt="2021-06-21T16:18:59.823" v="524" actId="20577"/>
          <ac:spMkLst>
            <pc:docMk/>
            <pc:sldMk cId="2446416631" sldId="307"/>
            <ac:spMk id="2" creationId="{59CDA36F-5268-4C1B-8203-AC7F1DBEF001}"/>
          </ac:spMkLst>
        </pc:spChg>
        <pc:picChg chg="add">
          <ac:chgData name="Ashley Sellers" userId="S::asellers@tcss.net::469cd7d9-bdb1-413c-94e6-98589c903d46" providerId="AD" clId="Web-{60F3109D-6F2D-4C6C-B779-23BD73240E99}" dt="2021-06-21T16:18:50.932" v="523"/>
          <ac:picMkLst>
            <pc:docMk/>
            <pc:sldMk cId="2446416631" sldId="307"/>
            <ac:picMk id="4" creationId="{C476F4AB-8D59-46AF-BB7F-E54A4222E3E1}"/>
          </ac:picMkLst>
        </pc:picChg>
        <pc:picChg chg="add">
          <ac:chgData name="Ashley Sellers" userId="S::asellers@tcss.net::469cd7d9-bdb1-413c-94e6-98589c903d46" providerId="AD" clId="Web-{60F3109D-6F2D-4C6C-B779-23BD73240E99}" dt="2021-06-21T16:18:50.932" v="523"/>
          <ac:picMkLst>
            <pc:docMk/>
            <pc:sldMk cId="2446416631" sldId="307"/>
            <ac:picMk id="8" creationId="{54DDEBDD-D8BD-41A6-8A0D-B00E3768B0F9}"/>
          </ac:picMkLst>
        </pc:picChg>
      </pc:sldChg>
      <pc:sldChg chg="addSp modSp new mod setBg setClrOvrMap">
        <pc:chgData name="Ashley Sellers" userId="S::asellers@tcss.net::469cd7d9-bdb1-413c-94e6-98589c903d46" providerId="AD" clId="Web-{60F3109D-6F2D-4C6C-B779-23BD73240E99}" dt="2021-06-21T16:20:16.841" v="534" actId="20577"/>
        <pc:sldMkLst>
          <pc:docMk/>
          <pc:sldMk cId="3802129410" sldId="308"/>
        </pc:sldMkLst>
        <pc:spChg chg="add mod">
          <ac:chgData name="Ashley Sellers" userId="S::asellers@tcss.net::469cd7d9-bdb1-413c-94e6-98589c903d46" providerId="AD" clId="Web-{60F3109D-6F2D-4C6C-B779-23BD73240E99}" dt="2021-06-21T16:20:16.841" v="534" actId="20577"/>
          <ac:spMkLst>
            <pc:docMk/>
            <pc:sldMk cId="3802129410" sldId="308"/>
            <ac:spMk id="2" creationId="{E527E256-F78B-4E0B-A209-F15DD47AA51D}"/>
          </ac:spMkLst>
        </pc:spChg>
        <pc:spChg chg="add">
          <ac:chgData name="Ashley Sellers" userId="S::asellers@tcss.net::469cd7d9-bdb1-413c-94e6-98589c903d46" providerId="AD" clId="Web-{60F3109D-6F2D-4C6C-B779-23BD73240E99}" dt="2021-06-21T16:19:28.074" v="528"/>
          <ac:spMkLst>
            <pc:docMk/>
            <pc:sldMk cId="3802129410" sldId="308"/>
            <ac:spMk id="7" creationId="{9264D464-898B-4908-88FD-33A83D6ED64E}"/>
          </ac:spMkLst>
        </pc:spChg>
        <pc:spChg chg="add">
          <ac:chgData name="Ashley Sellers" userId="S::asellers@tcss.net::469cd7d9-bdb1-413c-94e6-98589c903d46" providerId="AD" clId="Web-{60F3109D-6F2D-4C6C-B779-23BD73240E99}" dt="2021-06-21T16:19:28.074" v="528"/>
          <ac:spMkLst>
            <pc:docMk/>
            <pc:sldMk cId="3802129410" sldId="308"/>
            <ac:spMk id="9" creationId="{F0BC1D9E-4401-4EC0-88FD-ED103CB570EA}"/>
          </ac:spMkLst>
        </pc:spChg>
        <pc:spChg chg="add">
          <ac:chgData name="Ashley Sellers" userId="S::asellers@tcss.net::469cd7d9-bdb1-413c-94e6-98589c903d46" providerId="AD" clId="Web-{60F3109D-6F2D-4C6C-B779-23BD73240E99}" dt="2021-06-21T16:19:28.074" v="528"/>
          <ac:spMkLst>
            <pc:docMk/>
            <pc:sldMk cId="3802129410" sldId="308"/>
            <ac:spMk id="11" creationId="{B0AAF7C9-094E-400C-A428-F6C2262F6527}"/>
          </ac:spMkLst>
        </pc:spChg>
        <pc:spChg chg="add">
          <ac:chgData name="Ashley Sellers" userId="S::asellers@tcss.net::469cd7d9-bdb1-413c-94e6-98589c903d46" providerId="AD" clId="Web-{60F3109D-6F2D-4C6C-B779-23BD73240E99}" dt="2021-06-21T16:19:28.074" v="528"/>
          <ac:spMkLst>
            <pc:docMk/>
            <pc:sldMk cId="3802129410" sldId="308"/>
            <ac:spMk id="13" creationId="{6200B311-3585-4069-AAC6-CD443FA5B8AD}"/>
          </ac:spMkLst>
        </pc:spChg>
      </pc:sldChg>
      <pc:sldChg chg="addSp modSp new mod setBg setClrOvrMap">
        <pc:chgData name="Ashley Sellers" userId="S::asellers@tcss.net::469cd7d9-bdb1-413c-94e6-98589c903d46" providerId="AD" clId="Web-{60F3109D-6F2D-4C6C-B779-23BD73240E99}" dt="2021-06-21T16:21:07.608" v="545" actId="20577"/>
        <pc:sldMkLst>
          <pc:docMk/>
          <pc:sldMk cId="3253295736" sldId="309"/>
        </pc:sldMkLst>
        <pc:spChg chg="add mod">
          <ac:chgData name="Ashley Sellers" userId="S::asellers@tcss.net::469cd7d9-bdb1-413c-94e6-98589c903d46" providerId="AD" clId="Web-{60F3109D-6F2D-4C6C-B779-23BD73240E99}" dt="2021-06-21T16:21:07.608" v="545" actId="20577"/>
          <ac:spMkLst>
            <pc:docMk/>
            <pc:sldMk cId="3253295736" sldId="309"/>
            <ac:spMk id="2" creationId="{658BB1D8-2B70-428A-84C2-D04C6131B47D}"/>
          </ac:spMkLst>
        </pc:spChg>
        <pc:spChg chg="add">
          <ac:chgData name="Ashley Sellers" userId="S::asellers@tcss.net::469cd7d9-bdb1-413c-94e6-98589c903d46" providerId="AD" clId="Web-{60F3109D-6F2D-4C6C-B779-23BD73240E99}" dt="2021-06-21T16:20:55.186" v="544"/>
          <ac:spMkLst>
            <pc:docMk/>
            <pc:sldMk cId="3253295736" sldId="309"/>
            <ac:spMk id="8" creationId="{9AA72BD9-2C5A-4EDC-931F-5AA08EACA0F3}"/>
          </ac:spMkLst>
        </pc:spChg>
        <pc:spChg chg="add">
          <ac:chgData name="Ashley Sellers" userId="S::asellers@tcss.net::469cd7d9-bdb1-413c-94e6-98589c903d46" providerId="AD" clId="Web-{60F3109D-6F2D-4C6C-B779-23BD73240E99}" dt="2021-06-21T16:20:55.186" v="544"/>
          <ac:spMkLst>
            <pc:docMk/>
            <pc:sldMk cId="3253295736" sldId="309"/>
            <ac:spMk id="10" creationId="{DD3981AC-7B61-4947-BCF3-F7AA7FA385B9}"/>
          </ac:spMkLst>
        </pc:spChg>
        <pc:spChg chg="add">
          <ac:chgData name="Ashley Sellers" userId="S::asellers@tcss.net::469cd7d9-bdb1-413c-94e6-98589c903d46" providerId="AD" clId="Web-{60F3109D-6F2D-4C6C-B779-23BD73240E99}" dt="2021-06-21T16:20:55.186" v="544"/>
          <ac:spMkLst>
            <pc:docMk/>
            <pc:sldMk cId="3253295736" sldId="309"/>
            <ac:spMk id="12" creationId="{55D4142C-5077-457F-A6AD-3FECFDB39685}"/>
          </ac:spMkLst>
        </pc:spChg>
        <pc:spChg chg="add">
          <ac:chgData name="Ashley Sellers" userId="S::asellers@tcss.net::469cd7d9-bdb1-413c-94e6-98589c903d46" providerId="AD" clId="Web-{60F3109D-6F2D-4C6C-B779-23BD73240E99}" dt="2021-06-21T16:20:55.186" v="544"/>
          <ac:spMkLst>
            <pc:docMk/>
            <pc:sldMk cId="3253295736" sldId="309"/>
            <ac:spMk id="14" creationId="{7A5F0580-5EE9-419F-96EE-B6529EF6E7D0}"/>
          </ac:spMkLst>
        </pc:spChg>
        <pc:picChg chg="add">
          <ac:chgData name="Ashley Sellers" userId="S::asellers@tcss.net::469cd7d9-bdb1-413c-94e6-98589c903d46" providerId="AD" clId="Web-{60F3109D-6F2D-4C6C-B779-23BD73240E99}" dt="2021-06-21T16:20:55.186" v="544"/>
          <ac:picMkLst>
            <pc:docMk/>
            <pc:sldMk cId="3253295736" sldId="309"/>
            <ac:picMk id="4" creationId="{2ACBFC68-783E-4C6A-86BB-9EEB850D5712}"/>
          </ac:picMkLst>
        </pc:picChg>
      </pc:sldChg>
      <pc:sldChg chg="addSp delSp modSp new mod setBg">
        <pc:chgData name="Ashley Sellers" userId="S::asellers@tcss.net::469cd7d9-bdb1-413c-94e6-98589c903d46" providerId="AD" clId="Web-{60F3109D-6F2D-4C6C-B779-23BD73240E99}" dt="2021-06-21T16:21:42.999" v="550"/>
        <pc:sldMkLst>
          <pc:docMk/>
          <pc:sldMk cId="2270556911" sldId="310"/>
        </pc:sldMkLst>
        <pc:spChg chg="add del mod">
          <ac:chgData name="Ashley Sellers" userId="S::asellers@tcss.net::469cd7d9-bdb1-413c-94e6-98589c903d46" providerId="AD" clId="Web-{60F3109D-6F2D-4C6C-B779-23BD73240E99}" dt="2021-06-21T16:21:42.999" v="550"/>
          <ac:spMkLst>
            <pc:docMk/>
            <pc:sldMk cId="2270556911" sldId="310"/>
            <ac:spMk id="2" creationId="{05105FBE-2C46-4BD7-8DF0-3D96E2CB1DF2}"/>
          </ac:spMkLst>
        </pc:spChg>
        <pc:spChg chg="add">
          <ac:chgData name="Ashley Sellers" userId="S::asellers@tcss.net::469cd7d9-bdb1-413c-94e6-98589c903d46" providerId="AD" clId="Web-{60F3109D-6F2D-4C6C-B779-23BD73240E99}" dt="2021-06-21T16:21:42.999" v="550"/>
          <ac:spMkLst>
            <pc:docMk/>
            <pc:sldMk cId="2270556911" sldId="310"/>
            <ac:spMk id="8" creationId="{16AC3602-3348-4F31-9E43-076B03514ECB}"/>
          </ac:spMkLst>
        </pc:spChg>
        <pc:spChg chg="add">
          <ac:chgData name="Ashley Sellers" userId="S::asellers@tcss.net::469cd7d9-bdb1-413c-94e6-98589c903d46" providerId="AD" clId="Web-{60F3109D-6F2D-4C6C-B779-23BD73240E99}" dt="2021-06-21T16:21:42.999" v="550"/>
          <ac:spMkLst>
            <pc:docMk/>
            <pc:sldMk cId="2270556911" sldId="310"/>
            <ac:spMk id="10" creationId="{394094B0-A6C9-44BE-9042-66EF0612F625}"/>
          </ac:spMkLst>
        </pc:spChg>
        <pc:spChg chg="add">
          <ac:chgData name="Ashley Sellers" userId="S::asellers@tcss.net::469cd7d9-bdb1-413c-94e6-98589c903d46" providerId="AD" clId="Web-{60F3109D-6F2D-4C6C-B779-23BD73240E99}" dt="2021-06-21T16:21:42.999" v="550"/>
          <ac:spMkLst>
            <pc:docMk/>
            <pc:sldMk cId="2270556911" sldId="310"/>
            <ac:spMk id="12" creationId="{64C2CA96-0B16-4AA7-B340-33044D238597}"/>
          </ac:spMkLst>
        </pc:spChg>
        <pc:spChg chg="add">
          <ac:chgData name="Ashley Sellers" userId="S::asellers@tcss.net::469cd7d9-bdb1-413c-94e6-98589c903d46" providerId="AD" clId="Web-{60F3109D-6F2D-4C6C-B779-23BD73240E99}" dt="2021-06-21T16:21:42.999" v="550"/>
          <ac:spMkLst>
            <pc:docMk/>
            <pc:sldMk cId="2270556911" sldId="310"/>
            <ac:spMk id="14" creationId="{1D50D7A8-F1D5-4306-8A9B-DD7A73EB8BCE}"/>
          </ac:spMkLst>
        </pc:spChg>
        <pc:graphicFrameChg chg="add">
          <ac:chgData name="Ashley Sellers" userId="S::asellers@tcss.net::469cd7d9-bdb1-413c-94e6-98589c903d46" providerId="AD" clId="Web-{60F3109D-6F2D-4C6C-B779-23BD73240E99}" dt="2021-06-21T16:21:42.999" v="550"/>
          <ac:graphicFrameMkLst>
            <pc:docMk/>
            <pc:sldMk cId="2270556911" sldId="310"/>
            <ac:graphicFrameMk id="4" creationId="{9B49806D-69E1-4D20-93B4-20AD67F1C483}"/>
          </ac:graphicFrameMkLst>
        </pc:graphicFrameChg>
      </pc:sldChg>
      <pc:sldChg chg="addSp modSp new mod setBg setClrOvrMap">
        <pc:chgData name="Ashley Sellers" userId="S::asellers@tcss.net::469cd7d9-bdb1-413c-94e6-98589c903d46" providerId="AD" clId="Web-{60F3109D-6F2D-4C6C-B779-23BD73240E99}" dt="2021-06-21T16:23:17.361" v="568" actId="14100"/>
        <pc:sldMkLst>
          <pc:docMk/>
          <pc:sldMk cId="2044972689" sldId="311"/>
        </pc:sldMkLst>
        <pc:spChg chg="add mod">
          <ac:chgData name="Ashley Sellers" userId="S::asellers@tcss.net::469cd7d9-bdb1-413c-94e6-98589c903d46" providerId="AD" clId="Web-{60F3109D-6F2D-4C6C-B779-23BD73240E99}" dt="2021-06-21T16:23:17.361" v="568" actId="14100"/>
          <ac:spMkLst>
            <pc:docMk/>
            <pc:sldMk cId="2044972689" sldId="311"/>
            <ac:spMk id="2" creationId="{08E7C378-08C4-4E7B-B96F-3117754A9DB3}"/>
          </ac:spMkLst>
        </pc:spChg>
        <pc:spChg chg="add">
          <ac:chgData name="Ashley Sellers" userId="S::asellers@tcss.net::469cd7d9-bdb1-413c-94e6-98589c903d46" providerId="AD" clId="Web-{60F3109D-6F2D-4C6C-B779-23BD73240E99}" dt="2021-06-21T16:22:32.766" v="558"/>
          <ac:spMkLst>
            <pc:docMk/>
            <pc:sldMk cId="2044972689" sldId="311"/>
            <ac:spMk id="7" creationId="{2CB6C291-6CAF-46DF-ACFF-AADF0FD03F58}"/>
          </ac:spMkLst>
        </pc:spChg>
        <pc:picChg chg="add">
          <ac:chgData name="Ashley Sellers" userId="S::asellers@tcss.net::469cd7d9-bdb1-413c-94e6-98589c903d46" providerId="AD" clId="Web-{60F3109D-6F2D-4C6C-B779-23BD73240E99}" dt="2021-06-21T16:22:32.766" v="558"/>
          <ac:picMkLst>
            <pc:docMk/>
            <pc:sldMk cId="2044972689" sldId="311"/>
            <ac:picMk id="9" creationId="{63C11A00-A2A3-417C-B33D-DC753ED7C3BB}"/>
          </ac:picMkLst>
        </pc:picChg>
      </pc:sldChg>
      <pc:sldChg chg="addSp modSp new mod setBg">
        <pc:chgData name="Ashley Sellers" userId="S::asellers@tcss.net::469cd7d9-bdb1-413c-94e6-98589c903d46" providerId="AD" clId="Web-{60F3109D-6F2D-4C6C-B779-23BD73240E99}" dt="2021-06-21T16:24:00.065" v="573" actId="20577"/>
        <pc:sldMkLst>
          <pc:docMk/>
          <pc:sldMk cId="2238331596" sldId="312"/>
        </pc:sldMkLst>
        <pc:spChg chg="add mod">
          <ac:chgData name="Ashley Sellers" userId="S::asellers@tcss.net::469cd7d9-bdb1-413c-94e6-98589c903d46" providerId="AD" clId="Web-{60F3109D-6F2D-4C6C-B779-23BD73240E99}" dt="2021-06-21T16:24:00.065" v="573" actId="20577"/>
          <ac:spMkLst>
            <pc:docMk/>
            <pc:sldMk cId="2238331596" sldId="312"/>
            <ac:spMk id="2" creationId="{A2234236-1580-4778-A203-A8D60FDA4F96}"/>
          </ac:spMkLst>
        </pc:spChg>
        <pc:spChg chg="add">
          <ac:chgData name="Ashley Sellers" userId="S::asellers@tcss.net::469cd7d9-bdb1-413c-94e6-98589c903d46" providerId="AD" clId="Web-{60F3109D-6F2D-4C6C-B779-23BD73240E99}" dt="2021-06-21T16:23:52.878" v="572"/>
          <ac:spMkLst>
            <pc:docMk/>
            <pc:sldMk cId="2238331596" sldId="312"/>
            <ac:spMk id="7" creationId="{3B854194-185D-494D-905C-7C7CB2E30F6E}"/>
          </ac:spMkLst>
        </pc:spChg>
        <pc:spChg chg="add">
          <ac:chgData name="Ashley Sellers" userId="S::asellers@tcss.net::469cd7d9-bdb1-413c-94e6-98589c903d46" providerId="AD" clId="Web-{60F3109D-6F2D-4C6C-B779-23BD73240E99}" dt="2021-06-21T16:23:52.878" v="572"/>
          <ac:spMkLst>
            <pc:docMk/>
            <pc:sldMk cId="2238331596" sldId="312"/>
            <ac:spMk id="9" creationId="{B4F5FA0D-0104-4987-8241-EFF7C85B88DE}"/>
          </ac:spMkLst>
        </pc:spChg>
        <pc:picChg chg="add">
          <ac:chgData name="Ashley Sellers" userId="S::asellers@tcss.net::469cd7d9-bdb1-413c-94e6-98589c903d46" providerId="AD" clId="Web-{60F3109D-6F2D-4C6C-B779-23BD73240E99}" dt="2021-06-21T16:23:52.878" v="572"/>
          <ac:picMkLst>
            <pc:docMk/>
            <pc:sldMk cId="2238331596" sldId="312"/>
            <ac:picMk id="11" creationId="{2897127E-6CEF-446C-BE87-93B7C46E49D1}"/>
          </ac:picMkLst>
        </pc:picChg>
      </pc:sldChg>
      <pc:sldChg chg="addSp delSp modSp new mod setBg">
        <pc:chgData name="Ashley Sellers" userId="S::asellers@tcss.net::469cd7d9-bdb1-413c-94e6-98589c903d46" providerId="AD" clId="Web-{60F3109D-6F2D-4C6C-B779-23BD73240E99}" dt="2021-06-21T16:24:43.317" v="581"/>
        <pc:sldMkLst>
          <pc:docMk/>
          <pc:sldMk cId="1621694608" sldId="313"/>
        </pc:sldMkLst>
        <pc:spChg chg="add mod">
          <ac:chgData name="Ashley Sellers" userId="S::asellers@tcss.net::469cd7d9-bdb1-413c-94e6-98589c903d46" providerId="AD" clId="Web-{60F3109D-6F2D-4C6C-B779-23BD73240E99}" dt="2021-06-21T16:24:43.317" v="581"/>
          <ac:spMkLst>
            <pc:docMk/>
            <pc:sldMk cId="1621694608" sldId="313"/>
            <ac:spMk id="2" creationId="{822FF5CF-8244-4DFD-A005-0B78700D5AE2}"/>
          </ac:spMkLst>
        </pc:spChg>
        <pc:spChg chg="add">
          <ac:chgData name="Ashley Sellers" userId="S::asellers@tcss.net::469cd7d9-bdb1-413c-94e6-98589c903d46" providerId="AD" clId="Web-{60F3109D-6F2D-4C6C-B779-23BD73240E99}" dt="2021-06-21T16:24:43.317" v="581"/>
          <ac:spMkLst>
            <pc:docMk/>
            <pc:sldMk cId="1621694608" sldId="313"/>
            <ac:spMk id="4" creationId="{3B854194-185D-494D-905C-7C7CB2E30F6E}"/>
          </ac:spMkLst>
        </pc:spChg>
        <pc:spChg chg="add">
          <ac:chgData name="Ashley Sellers" userId="S::asellers@tcss.net::469cd7d9-bdb1-413c-94e6-98589c903d46" providerId="AD" clId="Web-{60F3109D-6F2D-4C6C-B779-23BD73240E99}" dt="2021-06-21T16:24:43.317" v="581"/>
          <ac:spMkLst>
            <pc:docMk/>
            <pc:sldMk cId="1621694608" sldId="313"/>
            <ac:spMk id="5" creationId="{B4F5FA0D-0104-4987-8241-EFF7C85B88DE}"/>
          </ac:spMkLst>
        </pc:spChg>
        <pc:spChg chg="add del">
          <ac:chgData name="Ashley Sellers" userId="S::asellers@tcss.net::469cd7d9-bdb1-413c-94e6-98589c903d46" providerId="AD" clId="Web-{60F3109D-6F2D-4C6C-B779-23BD73240E99}" dt="2021-06-21T16:24:43.301" v="580"/>
          <ac:spMkLst>
            <pc:docMk/>
            <pc:sldMk cId="1621694608" sldId="313"/>
            <ac:spMk id="7" creationId="{B164D969-46F1-44FC-B488-3FA68C67756D}"/>
          </ac:spMkLst>
        </pc:spChg>
        <pc:spChg chg="add del">
          <ac:chgData name="Ashley Sellers" userId="S::asellers@tcss.net::469cd7d9-bdb1-413c-94e6-98589c903d46" providerId="AD" clId="Web-{60F3109D-6F2D-4C6C-B779-23BD73240E99}" dt="2021-06-21T16:24:43.301" v="580"/>
          <ac:spMkLst>
            <pc:docMk/>
            <pc:sldMk cId="1621694608" sldId="313"/>
            <ac:spMk id="13" creationId="{9E0A01E6-95B9-424D-93AE-19F4928DFD40}"/>
          </ac:spMkLst>
        </pc:spChg>
        <pc:picChg chg="add">
          <ac:chgData name="Ashley Sellers" userId="S::asellers@tcss.net::469cd7d9-bdb1-413c-94e6-98589c903d46" providerId="AD" clId="Web-{60F3109D-6F2D-4C6C-B779-23BD73240E99}" dt="2021-06-21T16:24:43.317" v="581"/>
          <ac:picMkLst>
            <pc:docMk/>
            <pc:sldMk cId="1621694608" sldId="313"/>
            <ac:picMk id="6" creationId="{2897127E-6CEF-446C-BE87-93B7C46E49D1}"/>
          </ac:picMkLst>
        </pc:picChg>
        <pc:picChg chg="add del">
          <ac:chgData name="Ashley Sellers" userId="S::asellers@tcss.net::469cd7d9-bdb1-413c-94e6-98589c903d46" providerId="AD" clId="Web-{60F3109D-6F2D-4C6C-B779-23BD73240E99}" dt="2021-06-21T16:24:43.301" v="580"/>
          <ac:picMkLst>
            <pc:docMk/>
            <pc:sldMk cId="1621694608" sldId="313"/>
            <ac:picMk id="9" creationId="{F3003D4E-E9FF-4669-90E7-7CED081587F1}"/>
          </ac:picMkLst>
        </pc:picChg>
        <pc:picChg chg="add del">
          <ac:chgData name="Ashley Sellers" userId="S::asellers@tcss.net::469cd7d9-bdb1-413c-94e6-98589c903d46" providerId="AD" clId="Web-{60F3109D-6F2D-4C6C-B779-23BD73240E99}" dt="2021-06-21T16:24:43.301" v="580"/>
          <ac:picMkLst>
            <pc:docMk/>
            <pc:sldMk cId="1621694608" sldId="313"/>
            <ac:picMk id="11" creationId="{A7D98261-3895-4FB5-B9CE-26FAF635730F}"/>
          </ac:picMkLst>
        </pc:picChg>
      </pc:sldChg>
      <pc:sldChg chg="addSp modSp new mod setBg">
        <pc:chgData name="Ashley Sellers" userId="S::asellers@tcss.net::469cd7d9-bdb1-413c-94e6-98589c903d46" providerId="AD" clId="Web-{60F3109D-6F2D-4C6C-B779-23BD73240E99}" dt="2021-06-21T16:25:23.958" v="586" actId="20577"/>
        <pc:sldMkLst>
          <pc:docMk/>
          <pc:sldMk cId="499644023" sldId="314"/>
        </pc:sldMkLst>
        <pc:spChg chg="add mod">
          <ac:chgData name="Ashley Sellers" userId="S::asellers@tcss.net::469cd7d9-bdb1-413c-94e6-98589c903d46" providerId="AD" clId="Web-{60F3109D-6F2D-4C6C-B779-23BD73240E99}" dt="2021-06-21T16:25:23.958" v="586" actId="20577"/>
          <ac:spMkLst>
            <pc:docMk/>
            <pc:sldMk cId="499644023" sldId="314"/>
            <ac:spMk id="2" creationId="{6748E96E-9EC8-4D20-A561-54938572FA3A}"/>
          </ac:spMkLst>
        </pc:spChg>
        <pc:picChg chg="add">
          <ac:chgData name="Ashley Sellers" userId="S::asellers@tcss.net::469cd7d9-bdb1-413c-94e6-98589c903d46" providerId="AD" clId="Web-{60F3109D-6F2D-4C6C-B779-23BD73240E99}" dt="2021-06-21T16:25:03.973" v="585"/>
          <ac:picMkLst>
            <pc:docMk/>
            <pc:sldMk cId="499644023" sldId="314"/>
            <ac:picMk id="4" creationId="{301429F2-BF67-49DC-88AE-952F383DEA18}"/>
          </ac:picMkLst>
        </pc:picChg>
        <pc:picChg chg="add">
          <ac:chgData name="Ashley Sellers" userId="S::asellers@tcss.net::469cd7d9-bdb1-413c-94e6-98589c903d46" providerId="AD" clId="Web-{60F3109D-6F2D-4C6C-B779-23BD73240E99}" dt="2021-06-21T16:25:03.973" v="585"/>
          <ac:picMkLst>
            <pc:docMk/>
            <pc:sldMk cId="499644023" sldId="314"/>
            <ac:picMk id="8" creationId="{54DDEBDD-D8BD-41A6-8A0D-B00E3768B0F9}"/>
          </ac:picMkLst>
        </pc:picChg>
      </pc:sldChg>
      <pc:sldChg chg="addSp modSp new mod setBg">
        <pc:chgData name="Ashley Sellers" userId="S::asellers@tcss.net::469cd7d9-bdb1-413c-94e6-98589c903d46" providerId="AD" clId="Web-{60F3109D-6F2D-4C6C-B779-23BD73240E99}" dt="2021-06-21T16:27:09.461" v="601" actId="20577"/>
        <pc:sldMkLst>
          <pc:docMk/>
          <pc:sldMk cId="3243172901" sldId="315"/>
        </pc:sldMkLst>
        <pc:spChg chg="add mod">
          <ac:chgData name="Ashley Sellers" userId="S::asellers@tcss.net::469cd7d9-bdb1-413c-94e6-98589c903d46" providerId="AD" clId="Web-{60F3109D-6F2D-4C6C-B779-23BD73240E99}" dt="2021-06-21T16:27:09.461" v="601" actId="20577"/>
          <ac:spMkLst>
            <pc:docMk/>
            <pc:sldMk cId="3243172901" sldId="315"/>
            <ac:spMk id="2" creationId="{B7438510-71BD-4CF7-AA69-F82A1E21142F}"/>
          </ac:spMkLst>
        </pc:spChg>
        <pc:picChg chg="add">
          <ac:chgData name="Ashley Sellers" userId="S::asellers@tcss.net::469cd7d9-bdb1-413c-94e6-98589c903d46" providerId="AD" clId="Web-{60F3109D-6F2D-4C6C-B779-23BD73240E99}" dt="2021-06-21T16:26:56.445" v="598"/>
          <ac:picMkLst>
            <pc:docMk/>
            <pc:sldMk cId="3243172901" sldId="315"/>
            <ac:picMk id="4" creationId="{8951A7E8-C9D3-4868-9F0D-EDADEDF9EA3B}"/>
          </ac:picMkLst>
        </pc:picChg>
        <pc:picChg chg="add">
          <ac:chgData name="Ashley Sellers" userId="S::asellers@tcss.net::469cd7d9-bdb1-413c-94e6-98589c903d46" providerId="AD" clId="Web-{60F3109D-6F2D-4C6C-B779-23BD73240E99}" dt="2021-06-21T16:26:56.445" v="598"/>
          <ac:picMkLst>
            <pc:docMk/>
            <pc:sldMk cId="3243172901" sldId="315"/>
            <ac:picMk id="8" creationId="{54DDEBDD-D8BD-41A6-8A0D-B00E3768B0F9}"/>
          </ac:picMkLst>
        </pc:picChg>
      </pc:sldChg>
      <pc:sldChg chg="addSp delSp modSp new mod setBg">
        <pc:chgData name="Ashley Sellers" userId="S::asellers@tcss.net::469cd7d9-bdb1-413c-94e6-98589c903d46" providerId="AD" clId="Web-{60F3109D-6F2D-4C6C-B779-23BD73240E99}" dt="2021-06-21T16:28:17.604" v="615" actId="14100"/>
        <pc:sldMkLst>
          <pc:docMk/>
          <pc:sldMk cId="2730619541" sldId="316"/>
        </pc:sldMkLst>
        <pc:spChg chg="add del mod">
          <ac:chgData name="Ashley Sellers" userId="S::asellers@tcss.net::469cd7d9-bdb1-413c-94e6-98589c903d46" providerId="AD" clId="Web-{60F3109D-6F2D-4C6C-B779-23BD73240E99}" dt="2021-06-21T16:28:17.604" v="615" actId="14100"/>
          <ac:spMkLst>
            <pc:docMk/>
            <pc:sldMk cId="2730619541" sldId="316"/>
            <ac:spMk id="2" creationId="{F49FDF61-01EF-4ED4-A6D2-5CE666301273}"/>
          </ac:spMkLst>
        </pc:spChg>
        <pc:spChg chg="add">
          <ac:chgData name="Ashley Sellers" userId="S::asellers@tcss.net::469cd7d9-bdb1-413c-94e6-98589c903d46" providerId="AD" clId="Web-{60F3109D-6F2D-4C6C-B779-23BD73240E99}" dt="2021-06-21T16:28:03.838" v="611"/>
          <ac:spMkLst>
            <pc:docMk/>
            <pc:sldMk cId="2730619541" sldId="316"/>
            <ac:spMk id="6" creationId="{C1F06963-6374-4B48-844F-071A9BAAAE02}"/>
          </ac:spMkLst>
        </pc:spChg>
        <pc:spChg chg="add">
          <ac:chgData name="Ashley Sellers" userId="S::asellers@tcss.net::469cd7d9-bdb1-413c-94e6-98589c903d46" providerId="AD" clId="Web-{60F3109D-6F2D-4C6C-B779-23BD73240E99}" dt="2021-06-21T16:28:03.838" v="611"/>
          <ac:spMkLst>
            <pc:docMk/>
            <pc:sldMk cId="2730619541" sldId="316"/>
            <ac:spMk id="7" creationId="{327D73B4-9F5C-4A64-A179-51B9500CB8B5}"/>
          </ac:spMkLst>
        </pc:spChg>
        <pc:spChg chg="add">
          <ac:chgData name="Ashley Sellers" userId="S::asellers@tcss.net::469cd7d9-bdb1-413c-94e6-98589c903d46" providerId="AD" clId="Web-{60F3109D-6F2D-4C6C-B779-23BD73240E99}" dt="2021-06-21T16:28:03.838" v="611"/>
          <ac:spMkLst>
            <pc:docMk/>
            <pc:sldMk cId="2730619541" sldId="316"/>
            <ac:spMk id="11" creationId="{6CB927A4-E432-4310-9CD5-E89FF5063179}"/>
          </ac:spMkLst>
        </pc:spChg>
        <pc:spChg chg="add">
          <ac:chgData name="Ashley Sellers" userId="S::asellers@tcss.net::469cd7d9-bdb1-413c-94e6-98589c903d46" providerId="AD" clId="Web-{60F3109D-6F2D-4C6C-B779-23BD73240E99}" dt="2021-06-21T16:28:03.838" v="611"/>
          <ac:spMkLst>
            <pc:docMk/>
            <pc:sldMk cId="2730619541" sldId="316"/>
            <ac:spMk id="13" creationId="{1453BF6C-B012-48B7-B4E8-6D7AC7C27D02}"/>
          </ac:spMkLst>
        </pc:spChg>
        <pc:spChg chg="add">
          <ac:chgData name="Ashley Sellers" userId="S::asellers@tcss.net::469cd7d9-bdb1-413c-94e6-98589c903d46" providerId="AD" clId="Web-{60F3109D-6F2D-4C6C-B779-23BD73240E99}" dt="2021-06-21T16:28:03.838" v="611"/>
          <ac:spMkLst>
            <pc:docMk/>
            <pc:sldMk cId="2730619541" sldId="316"/>
            <ac:spMk id="15" creationId="{E3020543-B24B-4EC4-8FFC-8DD88EEA91A8}"/>
          </ac:spMkLst>
        </pc:spChg>
        <pc:graphicFrameChg chg="add del">
          <ac:chgData name="Ashley Sellers" userId="S::asellers@tcss.net::469cd7d9-bdb1-413c-94e6-98589c903d46" providerId="AD" clId="Web-{60F3109D-6F2D-4C6C-B779-23BD73240E99}" dt="2021-06-21T16:28:03.822" v="610"/>
          <ac:graphicFrameMkLst>
            <pc:docMk/>
            <pc:sldMk cId="2730619541" sldId="316"/>
            <ac:graphicFrameMk id="4" creationId="{C65F775C-192E-4FB5-8178-ED0585E58BE0}"/>
          </ac:graphicFrameMkLst>
        </pc:graphicFrameChg>
        <pc:picChg chg="add del">
          <ac:chgData name="Ashley Sellers" userId="S::asellers@tcss.net::469cd7d9-bdb1-413c-94e6-98589c903d46" providerId="AD" clId="Web-{60F3109D-6F2D-4C6C-B779-23BD73240E99}" dt="2021-06-21T16:28:03.822" v="610"/>
          <ac:picMkLst>
            <pc:docMk/>
            <pc:sldMk cId="2730619541" sldId="316"/>
            <ac:picMk id="5" creationId="{D0971E75-2684-40A4-963F-3DFD308677BA}"/>
          </ac:picMkLst>
        </pc:picChg>
        <pc:picChg chg="add del">
          <ac:chgData name="Ashley Sellers" userId="S::asellers@tcss.net::469cd7d9-bdb1-413c-94e6-98589c903d46" providerId="AD" clId="Web-{60F3109D-6F2D-4C6C-B779-23BD73240E99}" dt="2021-06-21T16:28:03.822" v="610"/>
          <ac:picMkLst>
            <pc:docMk/>
            <pc:sldMk cId="2730619541" sldId="316"/>
            <ac:picMk id="9" creationId="{54DDEBDD-D8BD-41A6-8A0D-B00E3768B0F9}"/>
          </ac:picMkLst>
        </pc:picChg>
        <pc:cxnChg chg="add">
          <ac:chgData name="Ashley Sellers" userId="S::asellers@tcss.net::469cd7d9-bdb1-413c-94e6-98589c903d46" providerId="AD" clId="Web-{60F3109D-6F2D-4C6C-B779-23BD73240E99}" dt="2021-06-21T16:28:03.838" v="611"/>
          <ac:cxnSpMkLst>
            <pc:docMk/>
            <pc:sldMk cId="2730619541" sldId="316"/>
            <ac:cxnSpMk id="17" creationId="{C49DA8F6-BCC1-4447-B54C-57856834B94B}"/>
          </ac:cxnSpMkLst>
        </pc:cxnChg>
      </pc:sldChg>
      <pc:sldChg chg="addSp modSp new mod setBg setClrOvrMap">
        <pc:chgData name="Ashley Sellers" userId="S::asellers@tcss.net::469cd7d9-bdb1-413c-94e6-98589c903d46" providerId="AD" clId="Web-{60F3109D-6F2D-4C6C-B779-23BD73240E99}" dt="2021-06-21T16:29:53.481" v="622"/>
        <pc:sldMkLst>
          <pc:docMk/>
          <pc:sldMk cId="830939826" sldId="317"/>
        </pc:sldMkLst>
        <pc:spChg chg="add mod">
          <ac:chgData name="Ashley Sellers" userId="S::asellers@tcss.net::469cd7d9-bdb1-413c-94e6-98589c903d46" providerId="AD" clId="Web-{60F3109D-6F2D-4C6C-B779-23BD73240E99}" dt="2021-06-21T16:29:53.481" v="622"/>
          <ac:spMkLst>
            <pc:docMk/>
            <pc:sldMk cId="830939826" sldId="317"/>
            <ac:spMk id="2" creationId="{CA1C2D28-DD54-403F-BE50-BA964F25A40E}"/>
          </ac:spMkLst>
        </pc:spChg>
        <pc:spChg chg="add">
          <ac:chgData name="Ashley Sellers" userId="S::asellers@tcss.net::469cd7d9-bdb1-413c-94e6-98589c903d46" providerId="AD" clId="Web-{60F3109D-6F2D-4C6C-B779-23BD73240E99}" dt="2021-06-21T16:29:53.481" v="622"/>
          <ac:spMkLst>
            <pc:docMk/>
            <pc:sldMk cId="830939826" sldId="317"/>
            <ac:spMk id="7" creationId="{9264D464-898B-4908-88FD-33A83D6ED64E}"/>
          </ac:spMkLst>
        </pc:spChg>
        <pc:spChg chg="add">
          <ac:chgData name="Ashley Sellers" userId="S::asellers@tcss.net::469cd7d9-bdb1-413c-94e6-98589c903d46" providerId="AD" clId="Web-{60F3109D-6F2D-4C6C-B779-23BD73240E99}" dt="2021-06-21T16:29:53.481" v="622"/>
          <ac:spMkLst>
            <pc:docMk/>
            <pc:sldMk cId="830939826" sldId="317"/>
            <ac:spMk id="9" creationId="{F0BC1D9E-4401-4EC0-88FD-ED103CB570EA}"/>
          </ac:spMkLst>
        </pc:spChg>
        <pc:spChg chg="add">
          <ac:chgData name="Ashley Sellers" userId="S::asellers@tcss.net::469cd7d9-bdb1-413c-94e6-98589c903d46" providerId="AD" clId="Web-{60F3109D-6F2D-4C6C-B779-23BD73240E99}" dt="2021-06-21T16:29:53.481" v="622"/>
          <ac:spMkLst>
            <pc:docMk/>
            <pc:sldMk cId="830939826" sldId="317"/>
            <ac:spMk id="11" creationId="{B0AAF7C9-094E-400C-A428-F6C2262F6527}"/>
          </ac:spMkLst>
        </pc:spChg>
        <pc:spChg chg="add">
          <ac:chgData name="Ashley Sellers" userId="S::asellers@tcss.net::469cd7d9-bdb1-413c-94e6-98589c903d46" providerId="AD" clId="Web-{60F3109D-6F2D-4C6C-B779-23BD73240E99}" dt="2021-06-21T16:29:53.481" v="622"/>
          <ac:spMkLst>
            <pc:docMk/>
            <pc:sldMk cId="830939826" sldId="317"/>
            <ac:spMk id="13" creationId="{6200B311-3585-4069-AAC6-CD443FA5B8AD}"/>
          </ac:spMkLst>
        </pc:spChg>
      </pc:sldChg>
    </pc:docChg>
  </pc:docChgLst>
  <pc:docChgLst>
    <pc:chgData name="Ashley Sellers" userId="S::asellers@tcss.net::469cd7d9-bdb1-413c-94e6-98589c903d46" providerId="AD" clId="Web-{BBC2118D-D5B9-4C9C-CA44-B3B8E5E49B16}"/>
    <pc:docChg chg="addSld modSld">
      <pc:chgData name="Ashley Sellers" userId="S::asellers@tcss.net::469cd7d9-bdb1-413c-94e6-98589c903d46" providerId="AD" clId="Web-{BBC2118D-D5B9-4C9C-CA44-B3B8E5E49B16}" dt="2021-06-22T16:36:39.835" v="324"/>
      <pc:docMkLst>
        <pc:docMk/>
      </pc:docMkLst>
      <pc:sldChg chg="modSp">
        <pc:chgData name="Ashley Sellers" userId="S::asellers@tcss.net::469cd7d9-bdb1-413c-94e6-98589c903d46" providerId="AD" clId="Web-{BBC2118D-D5B9-4C9C-CA44-B3B8E5E49B16}" dt="2021-06-22T15:54:17.377" v="318" actId="20577"/>
        <pc:sldMkLst>
          <pc:docMk/>
          <pc:sldMk cId="2287435472" sldId="260"/>
        </pc:sldMkLst>
        <pc:spChg chg="mod">
          <ac:chgData name="Ashley Sellers" userId="S::asellers@tcss.net::469cd7d9-bdb1-413c-94e6-98589c903d46" providerId="AD" clId="Web-{BBC2118D-D5B9-4C9C-CA44-B3B8E5E49B16}" dt="2021-06-22T15:54:17.377" v="318" actId="20577"/>
          <ac:spMkLst>
            <pc:docMk/>
            <pc:sldMk cId="2287435472" sldId="260"/>
            <ac:spMk id="2" creationId="{3A0564DE-569B-4ECD-A346-3B71C003C3B8}"/>
          </ac:spMkLst>
        </pc:spChg>
      </pc:sldChg>
      <pc:sldChg chg="modSp">
        <pc:chgData name="Ashley Sellers" userId="S::asellers@tcss.net::469cd7d9-bdb1-413c-94e6-98589c903d46" providerId="AD" clId="Web-{BBC2118D-D5B9-4C9C-CA44-B3B8E5E49B16}" dt="2021-06-22T15:54:28.940" v="320" actId="20577"/>
        <pc:sldMkLst>
          <pc:docMk/>
          <pc:sldMk cId="3381307429" sldId="261"/>
        </pc:sldMkLst>
        <pc:spChg chg="mod">
          <ac:chgData name="Ashley Sellers" userId="S::asellers@tcss.net::469cd7d9-bdb1-413c-94e6-98589c903d46" providerId="AD" clId="Web-{BBC2118D-D5B9-4C9C-CA44-B3B8E5E49B16}" dt="2021-06-22T15:54:28.940" v="320" actId="20577"/>
          <ac:spMkLst>
            <pc:docMk/>
            <pc:sldMk cId="3381307429" sldId="261"/>
            <ac:spMk id="2" creationId="{D47A7198-3D55-45D4-B4ED-2765EBB9DC44}"/>
          </ac:spMkLst>
        </pc:spChg>
      </pc:sldChg>
      <pc:sldChg chg="addSp modSp mod setBg">
        <pc:chgData name="Ashley Sellers" userId="S::asellers@tcss.net::469cd7d9-bdb1-413c-94e6-98589c903d46" providerId="AD" clId="Web-{BBC2118D-D5B9-4C9C-CA44-B3B8E5E49B16}" dt="2021-06-22T14:55:36.331" v="8" actId="20577"/>
        <pc:sldMkLst>
          <pc:docMk/>
          <pc:sldMk cId="2732046270" sldId="287"/>
        </pc:sldMkLst>
        <pc:spChg chg="add mod">
          <ac:chgData name="Ashley Sellers" userId="S::asellers@tcss.net::469cd7d9-bdb1-413c-94e6-98589c903d46" providerId="AD" clId="Web-{BBC2118D-D5B9-4C9C-CA44-B3B8E5E49B16}" dt="2021-06-22T14:55:36.331" v="8" actId="20577"/>
          <ac:spMkLst>
            <pc:docMk/>
            <pc:sldMk cId="2732046270" sldId="287"/>
            <ac:spMk id="2" creationId="{327DC1FD-0E00-422D-8677-425886AE273B}"/>
          </ac:spMkLst>
        </pc:spChg>
        <pc:spChg chg="add">
          <ac:chgData name="Ashley Sellers" userId="S::asellers@tcss.net::469cd7d9-bdb1-413c-94e6-98589c903d46" providerId="AD" clId="Web-{BBC2118D-D5B9-4C9C-CA44-B3B8E5E49B16}" dt="2021-06-22T14:54:53.690" v="3"/>
          <ac:spMkLst>
            <pc:docMk/>
            <pc:sldMk cId="2732046270" sldId="287"/>
            <ac:spMk id="7" creationId="{3B854194-185D-494D-905C-7C7CB2E30F6E}"/>
          </ac:spMkLst>
        </pc:spChg>
        <pc:spChg chg="add">
          <ac:chgData name="Ashley Sellers" userId="S::asellers@tcss.net::469cd7d9-bdb1-413c-94e6-98589c903d46" providerId="AD" clId="Web-{BBC2118D-D5B9-4C9C-CA44-B3B8E5E49B16}" dt="2021-06-22T14:54:53.690" v="3"/>
          <ac:spMkLst>
            <pc:docMk/>
            <pc:sldMk cId="2732046270" sldId="287"/>
            <ac:spMk id="9" creationId="{B4F5FA0D-0104-4987-8241-EFF7C85B88DE}"/>
          </ac:spMkLst>
        </pc:spChg>
        <pc:picChg chg="add">
          <ac:chgData name="Ashley Sellers" userId="S::asellers@tcss.net::469cd7d9-bdb1-413c-94e6-98589c903d46" providerId="AD" clId="Web-{BBC2118D-D5B9-4C9C-CA44-B3B8E5E49B16}" dt="2021-06-22T14:54:53.690" v="3"/>
          <ac:picMkLst>
            <pc:docMk/>
            <pc:sldMk cId="2732046270" sldId="287"/>
            <ac:picMk id="11" creationId="{2897127E-6CEF-446C-BE87-93B7C46E49D1}"/>
          </ac:picMkLst>
        </pc:picChg>
      </pc:sldChg>
      <pc:sldChg chg="modSp">
        <pc:chgData name="Ashley Sellers" userId="S::asellers@tcss.net::469cd7d9-bdb1-413c-94e6-98589c903d46" providerId="AD" clId="Web-{BBC2118D-D5B9-4C9C-CA44-B3B8E5E49B16}" dt="2021-06-22T15:57:22.722" v="323" actId="20577"/>
        <pc:sldMkLst>
          <pc:docMk/>
          <pc:sldMk cId="1119164968" sldId="300"/>
        </pc:sldMkLst>
        <pc:spChg chg="mod">
          <ac:chgData name="Ashley Sellers" userId="S::asellers@tcss.net::469cd7d9-bdb1-413c-94e6-98589c903d46" providerId="AD" clId="Web-{BBC2118D-D5B9-4C9C-CA44-B3B8E5E49B16}" dt="2021-06-22T15:57:22.722" v="323" actId="20577"/>
          <ac:spMkLst>
            <pc:docMk/>
            <pc:sldMk cId="1119164968" sldId="300"/>
            <ac:spMk id="2" creationId="{6DF7B7AB-E9BB-45B4-82ED-F3BC1CBEC5B7}"/>
          </ac:spMkLst>
        </pc:spChg>
      </pc:sldChg>
      <pc:sldChg chg="addSp modSp new mod setBg">
        <pc:chgData name="Ashley Sellers" userId="S::asellers@tcss.net::469cd7d9-bdb1-413c-94e6-98589c903d46" providerId="AD" clId="Web-{BBC2118D-D5B9-4C9C-CA44-B3B8E5E49B16}" dt="2021-06-22T14:56:15.989" v="13" actId="20577"/>
        <pc:sldMkLst>
          <pc:docMk/>
          <pc:sldMk cId="129466039" sldId="318"/>
        </pc:sldMkLst>
        <pc:spChg chg="add mod">
          <ac:chgData name="Ashley Sellers" userId="S::asellers@tcss.net::469cd7d9-bdb1-413c-94e6-98589c903d46" providerId="AD" clId="Web-{BBC2118D-D5B9-4C9C-CA44-B3B8E5E49B16}" dt="2021-06-22T14:56:15.989" v="13" actId="20577"/>
          <ac:spMkLst>
            <pc:docMk/>
            <pc:sldMk cId="129466039" sldId="318"/>
            <ac:spMk id="2" creationId="{F7F0727A-187E-48BB-A4BA-D922DD0272FE}"/>
          </ac:spMkLst>
        </pc:spChg>
        <pc:spChg chg="add">
          <ac:chgData name="Ashley Sellers" userId="S::asellers@tcss.net::469cd7d9-bdb1-413c-94e6-98589c903d46" providerId="AD" clId="Web-{BBC2118D-D5B9-4C9C-CA44-B3B8E5E49B16}" dt="2021-06-22T14:56:02.737" v="12"/>
          <ac:spMkLst>
            <pc:docMk/>
            <pc:sldMk cId="129466039" sldId="318"/>
            <ac:spMk id="7" creationId="{09588DA8-065E-4F6F-8EFD-43104AB2E0CF}"/>
          </ac:spMkLst>
        </pc:spChg>
        <pc:spChg chg="add">
          <ac:chgData name="Ashley Sellers" userId="S::asellers@tcss.net::469cd7d9-bdb1-413c-94e6-98589c903d46" providerId="AD" clId="Web-{BBC2118D-D5B9-4C9C-CA44-B3B8E5E49B16}" dt="2021-06-22T14:56:02.737" v="12"/>
          <ac:spMkLst>
            <pc:docMk/>
            <pc:sldMk cId="129466039" sldId="318"/>
            <ac:spMk id="9" creationId="{C4285719-470E-454C-AF62-8323075F1F5B}"/>
          </ac:spMkLst>
        </pc:spChg>
        <pc:spChg chg="add">
          <ac:chgData name="Ashley Sellers" userId="S::asellers@tcss.net::469cd7d9-bdb1-413c-94e6-98589c903d46" providerId="AD" clId="Web-{BBC2118D-D5B9-4C9C-CA44-B3B8E5E49B16}" dt="2021-06-22T14:56:02.737" v="12"/>
          <ac:spMkLst>
            <pc:docMk/>
            <pc:sldMk cId="129466039" sldId="318"/>
            <ac:spMk id="11" creationId="{CD9FE4EF-C4D8-49A0-B2FF-81D8DB7D8A24}"/>
          </ac:spMkLst>
        </pc:spChg>
        <pc:spChg chg="add">
          <ac:chgData name="Ashley Sellers" userId="S::asellers@tcss.net::469cd7d9-bdb1-413c-94e6-98589c903d46" providerId="AD" clId="Web-{BBC2118D-D5B9-4C9C-CA44-B3B8E5E49B16}" dt="2021-06-22T14:56:02.737" v="12"/>
          <ac:spMkLst>
            <pc:docMk/>
            <pc:sldMk cId="129466039" sldId="318"/>
            <ac:spMk id="13" creationId="{4300840D-0A0B-4512-BACA-B439D5B9C57C}"/>
          </ac:spMkLst>
        </pc:spChg>
        <pc:spChg chg="add">
          <ac:chgData name="Ashley Sellers" userId="S::asellers@tcss.net::469cd7d9-bdb1-413c-94e6-98589c903d46" providerId="AD" clId="Web-{BBC2118D-D5B9-4C9C-CA44-B3B8E5E49B16}" dt="2021-06-22T14:56:02.737" v="12"/>
          <ac:spMkLst>
            <pc:docMk/>
            <pc:sldMk cId="129466039" sldId="318"/>
            <ac:spMk id="15" creationId="{D2B78728-A580-49A7-84F9-6EF6F583ADE0}"/>
          </ac:spMkLst>
        </pc:spChg>
        <pc:spChg chg="add">
          <ac:chgData name="Ashley Sellers" userId="S::asellers@tcss.net::469cd7d9-bdb1-413c-94e6-98589c903d46" providerId="AD" clId="Web-{BBC2118D-D5B9-4C9C-CA44-B3B8E5E49B16}" dt="2021-06-22T14:56:02.737" v="12"/>
          <ac:spMkLst>
            <pc:docMk/>
            <pc:sldMk cId="129466039" sldId="318"/>
            <ac:spMk id="17" creationId="{38FAA1A1-D861-433F-88FA-1E9D6FD31D11}"/>
          </ac:spMkLst>
        </pc:spChg>
        <pc:spChg chg="add">
          <ac:chgData name="Ashley Sellers" userId="S::asellers@tcss.net::469cd7d9-bdb1-413c-94e6-98589c903d46" providerId="AD" clId="Web-{BBC2118D-D5B9-4C9C-CA44-B3B8E5E49B16}" dt="2021-06-22T14:56:02.737" v="12"/>
          <ac:spMkLst>
            <pc:docMk/>
            <pc:sldMk cId="129466039" sldId="318"/>
            <ac:spMk id="19" creationId="{8D71EDA1-87BF-4D5D-AB79-F346FD19278A}"/>
          </ac:spMkLst>
        </pc:spChg>
      </pc:sldChg>
      <pc:sldChg chg="addSp delSp modSp new mod setBg">
        <pc:chgData name="Ashley Sellers" userId="S::asellers@tcss.net::469cd7d9-bdb1-413c-94e6-98589c903d46" providerId="AD" clId="Web-{BBC2118D-D5B9-4C9C-CA44-B3B8E5E49B16}" dt="2021-06-22T14:56:48.222" v="18"/>
        <pc:sldMkLst>
          <pc:docMk/>
          <pc:sldMk cId="979828002" sldId="319"/>
        </pc:sldMkLst>
        <pc:spChg chg="add del mod">
          <ac:chgData name="Ashley Sellers" userId="S::asellers@tcss.net::469cd7d9-bdb1-413c-94e6-98589c903d46" providerId="AD" clId="Web-{BBC2118D-D5B9-4C9C-CA44-B3B8E5E49B16}" dt="2021-06-22T14:56:48.222" v="18"/>
          <ac:spMkLst>
            <pc:docMk/>
            <pc:sldMk cId="979828002" sldId="319"/>
            <ac:spMk id="2" creationId="{4C978380-8BA0-4796-91F8-4CEA032E3BE8}"/>
          </ac:spMkLst>
        </pc:spChg>
        <pc:spChg chg="add">
          <ac:chgData name="Ashley Sellers" userId="S::asellers@tcss.net::469cd7d9-bdb1-413c-94e6-98589c903d46" providerId="AD" clId="Web-{BBC2118D-D5B9-4C9C-CA44-B3B8E5E49B16}" dt="2021-06-22T14:56:48.222" v="18"/>
          <ac:spMkLst>
            <pc:docMk/>
            <pc:sldMk cId="979828002" sldId="319"/>
            <ac:spMk id="9" creationId="{2B566528-1B12-4246-9431-5C2D7D081168}"/>
          </ac:spMkLst>
        </pc:spChg>
        <pc:spChg chg="add">
          <ac:chgData name="Ashley Sellers" userId="S::asellers@tcss.net::469cd7d9-bdb1-413c-94e6-98589c903d46" providerId="AD" clId="Web-{BBC2118D-D5B9-4C9C-CA44-B3B8E5E49B16}" dt="2021-06-22T14:56:48.222" v="18"/>
          <ac:spMkLst>
            <pc:docMk/>
            <pc:sldMk cId="979828002" sldId="319"/>
            <ac:spMk id="15" creationId="{D3F51FEB-38FB-4F6C-9F7B-2F2AFAB65463}"/>
          </ac:spMkLst>
        </pc:spChg>
        <pc:spChg chg="add">
          <ac:chgData name="Ashley Sellers" userId="S::asellers@tcss.net::469cd7d9-bdb1-413c-94e6-98589c903d46" providerId="AD" clId="Web-{BBC2118D-D5B9-4C9C-CA44-B3B8E5E49B16}" dt="2021-06-22T14:56:48.222" v="18"/>
          <ac:spMkLst>
            <pc:docMk/>
            <pc:sldMk cId="979828002" sldId="319"/>
            <ac:spMk id="17" creationId="{1E547BA6-BAE0-43BB-A7CA-60F69CE252F0}"/>
          </ac:spMkLst>
        </pc:spChg>
        <pc:grpChg chg="add">
          <ac:chgData name="Ashley Sellers" userId="S::asellers@tcss.net::469cd7d9-bdb1-413c-94e6-98589c903d46" providerId="AD" clId="Web-{BBC2118D-D5B9-4C9C-CA44-B3B8E5E49B16}" dt="2021-06-22T14:56:48.222" v="18"/>
          <ac:grpSpMkLst>
            <pc:docMk/>
            <pc:sldMk cId="979828002" sldId="319"/>
            <ac:grpSpMk id="11" creationId="{07EAA094-9CF6-4695-958A-33D9BCAA9474}"/>
          </ac:grpSpMkLst>
        </pc:grpChg>
        <pc:graphicFrameChg chg="add">
          <ac:chgData name="Ashley Sellers" userId="S::asellers@tcss.net::469cd7d9-bdb1-413c-94e6-98589c903d46" providerId="AD" clId="Web-{BBC2118D-D5B9-4C9C-CA44-B3B8E5E49B16}" dt="2021-06-22T14:56:48.222" v="18"/>
          <ac:graphicFrameMkLst>
            <pc:docMk/>
            <pc:sldMk cId="979828002" sldId="319"/>
            <ac:graphicFrameMk id="4" creationId="{6172AD81-FE84-4A69-8654-87A7FF77FD7B}"/>
          </ac:graphicFrameMkLst>
        </pc:graphicFrameChg>
        <pc:picChg chg="add">
          <ac:chgData name="Ashley Sellers" userId="S::asellers@tcss.net::469cd7d9-bdb1-413c-94e6-98589c903d46" providerId="AD" clId="Web-{BBC2118D-D5B9-4C9C-CA44-B3B8E5E49B16}" dt="2021-06-22T14:56:48.222" v="18"/>
          <ac:picMkLst>
            <pc:docMk/>
            <pc:sldMk cId="979828002" sldId="319"/>
            <ac:picMk id="5" creationId="{54B2EC59-8680-4D27-9DD6-7385CC53F11F}"/>
          </ac:picMkLst>
        </pc:picChg>
      </pc:sldChg>
      <pc:sldChg chg="addSp delSp modSp new mod setBg">
        <pc:chgData name="Ashley Sellers" userId="S::asellers@tcss.net::469cd7d9-bdb1-413c-94e6-98589c903d46" providerId="AD" clId="Web-{BBC2118D-D5B9-4C9C-CA44-B3B8E5E49B16}" dt="2021-06-22T14:57:35.784" v="22"/>
        <pc:sldMkLst>
          <pc:docMk/>
          <pc:sldMk cId="3132591506" sldId="320"/>
        </pc:sldMkLst>
        <pc:spChg chg="add del mod">
          <ac:chgData name="Ashley Sellers" userId="S::asellers@tcss.net::469cd7d9-bdb1-413c-94e6-98589c903d46" providerId="AD" clId="Web-{BBC2118D-D5B9-4C9C-CA44-B3B8E5E49B16}" dt="2021-06-22T14:57:35.784" v="22"/>
          <ac:spMkLst>
            <pc:docMk/>
            <pc:sldMk cId="3132591506" sldId="320"/>
            <ac:spMk id="2" creationId="{4D7E86D7-919F-4CC2-9872-26D20C7702D4}"/>
          </ac:spMkLst>
        </pc:spChg>
        <pc:graphicFrameChg chg="add">
          <ac:chgData name="Ashley Sellers" userId="S::asellers@tcss.net::469cd7d9-bdb1-413c-94e6-98589c903d46" providerId="AD" clId="Web-{BBC2118D-D5B9-4C9C-CA44-B3B8E5E49B16}" dt="2021-06-22T14:57:35.784" v="22"/>
          <ac:graphicFrameMkLst>
            <pc:docMk/>
            <pc:sldMk cId="3132591506" sldId="320"/>
            <ac:graphicFrameMk id="4" creationId="{8B4F905E-C2C9-451F-A5CA-43F3051A3896}"/>
          </ac:graphicFrameMkLst>
        </pc:graphicFrameChg>
        <pc:picChg chg="add">
          <ac:chgData name="Ashley Sellers" userId="S::asellers@tcss.net::469cd7d9-bdb1-413c-94e6-98589c903d46" providerId="AD" clId="Web-{BBC2118D-D5B9-4C9C-CA44-B3B8E5E49B16}" dt="2021-06-22T14:57:35.784" v="22"/>
          <ac:picMkLst>
            <pc:docMk/>
            <pc:sldMk cId="3132591506" sldId="320"/>
            <ac:picMk id="5" creationId="{A33C6BF6-6892-4A5C-8CCA-7DC2659E7622}"/>
          </ac:picMkLst>
        </pc:picChg>
        <pc:picChg chg="add">
          <ac:chgData name="Ashley Sellers" userId="S::asellers@tcss.net::469cd7d9-bdb1-413c-94e6-98589c903d46" providerId="AD" clId="Web-{BBC2118D-D5B9-4C9C-CA44-B3B8E5E49B16}" dt="2021-06-22T14:57:35.784" v="22"/>
          <ac:picMkLst>
            <pc:docMk/>
            <pc:sldMk cId="3132591506" sldId="320"/>
            <ac:picMk id="9" creationId="{54DDEBDD-D8BD-41A6-8A0D-B00E3768B0F9}"/>
          </ac:picMkLst>
        </pc:picChg>
      </pc:sldChg>
      <pc:sldChg chg="addSp delSp modSp new mod setBg">
        <pc:chgData name="Ashley Sellers" userId="S::asellers@tcss.net::469cd7d9-bdb1-413c-94e6-98589c903d46" providerId="AD" clId="Web-{BBC2118D-D5B9-4C9C-CA44-B3B8E5E49B16}" dt="2021-06-22T15:00:26.753" v="51" actId="20577"/>
        <pc:sldMkLst>
          <pc:docMk/>
          <pc:sldMk cId="89240074" sldId="321"/>
        </pc:sldMkLst>
        <pc:spChg chg="add del mod">
          <ac:chgData name="Ashley Sellers" userId="S::asellers@tcss.net::469cd7d9-bdb1-413c-94e6-98589c903d46" providerId="AD" clId="Web-{BBC2118D-D5B9-4C9C-CA44-B3B8E5E49B16}" dt="2021-06-22T14:58:12.628" v="28"/>
          <ac:spMkLst>
            <pc:docMk/>
            <pc:sldMk cId="89240074" sldId="321"/>
            <ac:spMk id="2" creationId="{63EBE452-D5B5-4B2F-883A-B92C5C3323AD}"/>
          </ac:spMkLst>
        </pc:spChg>
        <pc:spChg chg="add mod">
          <ac:chgData name="Ashley Sellers" userId="S::asellers@tcss.net::469cd7d9-bdb1-413c-94e6-98589c903d46" providerId="AD" clId="Web-{BBC2118D-D5B9-4C9C-CA44-B3B8E5E49B16}" dt="2021-06-22T15:00:26.753" v="51" actId="20577"/>
          <ac:spMkLst>
            <pc:docMk/>
            <pc:sldMk cId="89240074" sldId="321"/>
            <ac:spMk id="78" creationId="{2693F5D7-4EF9-4A39-AB2C-512348EBE8E6}"/>
          </ac:spMkLst>
        </pc:spChg>
        <pc:graphicFrameChg chg="add del mod">
          <ac:chgData name="Ashley Sellers" userId="S::asellers@tcss.net::469cd7d9-bdb1-413c-94e6-98589c903d46" providerId="AD" clId="Web-{BBC2118D-D5B9-4C9C-CA44-B3B8E5E49B16}" dt="2021-06-22T14:59:11.737" v="36"/>
          <ac:graphicFrameMkLst>
            <pc:docMk/>
            <pc:sldMk cId="89240074" sldId="321"/>
            <ac:graphicFrameMk id="4" creationId="{D4E2786E-75DC-4ABE-AD2B-0F7040988B8E}"/>
          </ac:graphicFrameMkLst>
        </pc:graphicFrameChg>
        <pc:picChg chg="add">
          <ac:chgData name="Ashley Sellers" userId="S::asellers@tcss.net::469cd7d9-bdb1-413c-94e6-98589c903d46" providerId="AD" clId="Web-{BBC2118D-D5B9-4C9C-CA44-B3B8E5E49B16}" dt="2021-06-22T14:58:12.628" v="28"/>
          <ac:picMkLst>
            <pc:docMk/>
            <pc:sldMk cId="89240074" sldId="321"/>
            <ac:picMk id="5" creationId="{20764BE7-D1EB-4D57-979B-EC58A9BB77B4}"/>
          </ac:picMkLst>
        </pc:picChg>
        <pc:picChg chg="add">
          <ac:chgData name="Ashley Sellers" userId="S::asellers@tcss.net::469cd7d9-bdb1-413c-94e6-98589c903d46" providerId="AD" clId="Web-{BBC2118D-D5B9-4C9C-CA44-B3B8E5E49B16}" dt="2021-06-22T14:58:12.628" v="28"/>
          <ac:picMkLst>
            <pc:docMk/>
            <pc:sldMk cId="89240074" sldId="321"/>
            <ac:picMk id="9" creationId="{54DDEBDD-D8BD-41A6-8A0D-B00E3768B0F9}"/>
          </ac:picMkLst>
        </pc:picChg>
      </pc:sldChg>
      <pc:sldChg chg="addSp modSp new mod setBg">
        <pc:chgData name="Ashley Sellers" userId="S::asellers@tcss.net::469cd7d9-bdb1-413c-94e6-98589c903d46" providerId="AD" clId="Web-{BBC2118D-D5B9-4C9C-CA44-B3B8E5E49B16}" dt="2021-06-22T15:16:41.004" v="57" actId="20577"/>
        <pc:sldMkLst>
          <pc:docMk/>
          <pc:sldMk cId="1491097579" sldId="322"/>
        </pc:sldMkLst>
        <pc:spChg chg="add mod">
          <ac:chgData name="Ashley Sellers" userId="S::asellers@tcss.net::469cd7d9-bdb1-413c-94e6-98589c903d46" providerId="AD" clId="Web-{BBC2118D-D5B9-4C9C-CA44-B3B8E5E49B16}" dt="2021-06-22T15:16:41.004" v="57" actId="20577"/>
          <ac:spMkLst>
            <pc:docMk/>
            <pc:sldMk cId="1491097579" sldId="322"/>
            <ac:spMk id="2" creationId="{FBDA2FA9-0CE2-4378-BEBB-30C4BC9BC714}"/>
          </ac:spMkLst>
        </pc:spChg>
        <pc:picChg chg="add">
          <ac:chgData name="Ashley Sellers" userId="S::asellers@tcss.net::469cd7d9-bdb1-413c-94e6-98589c903d46" providerId="AD" clId="Web-{BBC2118D-D5B9-4C9C-CA44-B3B8E5E49B16}" dt="2021-06-22T15:16:34.051" v="56"/>
          <ac:picMkLst>
            <pc:docMk/>
            <pc:sldMk cId="1491097579" sldId="322"/>
            <ac:picMk id="4" creationId="{81DD25D7-ACAE-441D-A679-35B6A0EB3479}"/>
          </ac:picMkLst>
        </pc:picChg>
        <pc:picChg chg="add">
          <ac:chgData name="Ashley Sellers" userId="S::asellers@tcss.net::469cd7d9-bdb1-413c-94e6-98589c903d46" providerId="AD" clId="Web-{BBC2118D-D5B9-4C9C-CA44-B3B8E5E49B16}" dt="2021-06-22T15:16:34.051" v="56"/>
          <ac:picMkLst>
            <pc:docMk/>
            <pc:sldMk cId="1491097579" sldId="322"/>
            <ac:picMk id="8" creationId="{54DDEBDD-D8BD-41A6-8A0D-B00E3768B0F9}"/>
          </ac:picMkLst>
        </pc:picChg>
      </pc:sldChg>
      <pc:sldChg chg="addSp modSp new mod setBg setClrOvrMap">
        <pc:chgData name="Ashley Sellers" userId="S::asellers@tcss.net::469cd7d9-bdb1-413c-94e6-98589c903d46" providerId="AD" clId="Web-{BBC2118D-D5B9-4C9C-CA44-B3B8E5E49B16}" dt="2021-06-22T15:17:24.223" v="65" actId="20577"/>
        <pc:sldMkLst>
          <pc:docMk/>
          <pc:sldMk cId="1723850917" sldId="323"/>
        </pc:sldMkLst>
        <pc:spChg chg="add mod">
          <ac:chgData name="Ashley Sellers" userId="S::asellers@tcss.net::469cd7d9-bdb1-413c-94e6-98589c903d46" providerId="AD" clId="Web-{BBC2118D-D5B9-4C9C-CA44-B3B8E5E49B16}" dt="2021-06-22T15:17:24.223" v="65" actId="20577"/>
          <ac:spMkLst>
            <pc:docMk/>
            <pc:sldMk cId="1723850917" sldId="323"/>
            <ac:spMk id="2" creationId="{CFE03FDF-A34A-4149-B84E-E15C3EEDCF02}"/>
          </ac:spMkLst>
        </pc:spChg>
        <pc:spChg chg="add">
          <ac:chgData name="Ashley Sellers" userId="S::asellers@tcss.net::469cd7d9-bdb1-413c-94e6-98589c903d46" providerId="AD" clId="Web-{BBC2118D-D5B9-4C9C-CA44-B3B8E5E49B16}" dt="2021-06-22T15:17:17.285" v="64"/>
          <ac:spMkLst>
            <pc:docMk/>
            <pc:sldMk cId="1723850917" sldId="323"/>
            <ac:spMk id="7" creationId="{AD21898E-86C0-4C8A-A76C-DF33E844C87A}"/>
          </ac:spMkLst>
        </pc:spChg>
        <pc:spChg chg="add">
          <ac:chgData name="Ashley Sellers" userId="S::asellers@tcss.net::469cd7d9-bdb1-413c-94e6-98589c903d46" providerId="AD" clId="Web-{BBC2118D-D5B9-4C9C-CA44-B3B8E5E49B16}" dt="2021-06-22T15:17:17.285" v="64"/>
          <ac:spMkLst>
            <pc:docMk/>
            <pc:sldMk cId="1723850917" sldId="323"/>
            <ac:spMk id="9" creationId="{5C8F04BD-D093-45D0-B54C-50FDB308B4EE}"/>
          </ac:spMkLst>
        </pc:spChg>
      </pc:sldChg>
      <pc:sldChg chg="addSp modSp new mod setBg">
        <pc:chgData name="Ashley Sellers" userId="S::asellers@tcss.net::469cd7d9-bdb1-413c-94e6-98589c903d46" providerId="AD" clId="Web-{BBC2118D-D5B9-4C9C-CA44-B3B8E5E49B16}" dt="2021-06-22T15:18:28.864" v="70"/>
        <pc:sldMkLst>
          <pc:docMk/>
          <pc:sldMk cId="2707402957" sldId="324"/>
        </pc:sldMkLst>
        <pc:spChg chg="add mod">
          <ac:chgData name="Ashley Sellers" userId="S::asellers@tcss.net::469cd7d9-bdb1-413c-94e6-98589c903d46" providerId="AD" clId="Web-{BBC2118D-D5B9-4C9C-CA44-B3B8E5E49B16}" dt="2021-06-22T15:18:28.864" v="70"/>
          <ac:spMkLst>
            <pc:docMk/>
            <pc:sldMk cId="2707402957" sldId="324"/>
            <ac:spMk id="2" creationId="{BA087D16-7770-4116-9932-9BCF77137126}"/>
          </ac:spMkLst>
        </pc:spChg>
        <pc:spChg chg="add">
          <ac:chgData name="Ashley Sellers" userId="S::asellers@tcss.net::469cd7d9-bdb1-413c-94e6-98589c903d46" providerId="AD" clId="Web-{BBC2118D-D5B9-4C9C-CA44-B3B8E5E49B16}" dt="2021-06-22T15:18:28.864" v="70"/>
          <ac:spMkLst>
            <pc:docMk/>
            <pc:sldMk cId="2707402957" sldId="324"/>
            <ac:spMk id="7" creationId="{23962611-DFD5-4092-AAFD-559E3DFCE2C9}"/>
          </ac:spMkLst>
        </pc:spChg>
        <pc:picChg chg="add">
          <ac:chgData name="Ashley Sellers" userId="S::asellers@tcss.net::469cd7d9-bdb1-413c-94e6-98589c903d46" providerId="AD" clId="Web-{BBC2118D-D5B9-4C9C-CA44-B3B8E5E49B16}" dt="2021-06-22T15:18:28.864" v="70"/>
          <ac:picMkLst>
            <pc:docMk/>
            <pc:sldMk cId="2707402957" sldId="324"/>
            <ac:picMk id="9" creationId="{2270F1FA-0425-408F-9861-80BF5AFB276D}"/>
          </ac:picMkLst>
        </pc:picChg>
      </pc:sldChg>
      <pc:sldChg chg="addSp modSp new mod setBg">
        <pc:chgData name="Ashley Sellers" userId="S::asellers@tcss.net::469cd7d9-bdb1-413c-94e6-98589c903d46" providerId="AD" clId="Web-{BBC2118D-D5B9-4C9C-CA44-B3B8E5E49B16}" dt="2021-06-22T15:19:32.349" v="75"/>
        <pc:sldMkLst>
          <pc:docMk/>
          <pc:sldMk cId="274901135" sldId="325"/>
        </pc:sldMkLst>
        <pc:spChg chg="add mod">
          <ac:chgData name="Ashley Sellers" userId="S::asellers@tcss.net::469cd7d9-bdb1-413c-94e6-98589c903d46" providerId="AD" clId="Web-{BBC2118D-D5B9-4C9C-CA44-B3B8E5E49B16}" dt="2021-06-22T15:19:32.349" v="75"/>
          <ac:spMkLst>
            <pc:docMk/>
            <pc:sldMk cId="274901135" sldId="325"/>
            <ac:spMk id="2" creationId="{60FA889A-504E-4036-9065-702240249451}"/>
          </ac:spMkLst>
        </pc:spChg>
        <pc:spChg chg="add">
          <ac:chgData name="Ashley Sellers" userId="S::asellers@tcss.net::469cd7d9-bdb1-413c-94e6-98589c903d46" providerId="AD" clId="Web-{BBC2118D-D5B9-4C9C-CA44-B3B8E5E49B16}" dt="2021-06-22T15:19:32.349" v="75"/>
          <ac:spMkLst>
            <pc:docMk/>
            <pc:sldMk cId="274901135" sldId="325"/>
            <ac:spMk id="7" creationId="{3B854194-185D-494D-905C-7C7CB2E30F6E}"/>
          </ac:spMkLst>
        </pc:spChg>
        <pc:spChg chg="add">
          <ac:chgData name="Ashley Sellers" userId="S::asellers@tcss.net::469cd7d9-bdb1-413c-94e6-98589c903d46" providerId="AD" clId="Web-{BBC2118D-D5B9-4C9C-CA44-B3B8E5E49B16}" dt="2021-06-22T15:19:32.349" v="75"/>
          <ac:spMkLst>
            <pc:docMk/>
            <pc:sldMk cId="274901135" sldId="325"/>
            <ac:spMk id="9" creationId="{B4F5FA0D-0104-4987-8241-EFF7C85B88DE}"/>
          </ac:spMkLst>
        </pc:spChg>
        <pc:picChg chg="add">
          <ac:chgData name="Ashley Sellers" userId="S::asellers@tcss.net::469cd7d9-bdb1-413c-94e6-98589c903d46" providerId="AD" clId="Web-{BBC2118D-D5B9-4C9C-CA44-B3B8E5E49B16}" dt="2021-06-22T15:19:32.349" v="75"/>
          <ac:picMkLst>
            <pc:docMk/>
            <pc:sldMk cId="274901135" sldId="325"/>
            <ac:picMk id="11" creationId="{2897127E-6CEF-446C-BE87-93B7C46E49D1}"/>
          </ac:picMkLst>
        </pc:picChg>
      </pc:sldChg>
      <pc:sldChg chg="addSp delSp modSp new mod setBg">
        <pc:chgData name="Ashley Sellers" userId="S::asellers@tcss.net::469cd7d9-bdb1-413c-94e6-98589c903d46" providerId="AD" clId="Web-{BBC2118D-D5B9-4C9C-CA44-B3B8E5E49B16}" dt="2021-06-22T15:22:48.303" v="94" actId="1076"/>
        <pc:sldMkLst>
          <pc:docMk/>
          <pc:sldMk cId="3630208583" sldId="326"/>
        </pc:sldMkLst>
        <pc:spChg chg="add mod ord">
          <ac:chgData name="Ashley Sellers" userId="S::asellers@tcss.net::469cd7d9-bdb1-413c-94e6-98589c903d46" providerId="AD" clId="Web-{BBC2118D-D5B9-4C9C-CA44-B3B8E5E49B16}" dt="2021-06-22T15:22:48.303" v="94" actId="1076"/>
          <ac:spMkLst>
            <pc:docMk/>
            <pc:sldMk cId="3630208583" sldId="326"/>
            <ac:spMk id="2" creationId="{0C500A91-642E-4A95-AC11-A3E23E93295A}"/>
          </ac:spMkLst>
        </pc:spChg>
        <pc:spChg chg="add del mod">
          <ac:chgData name="Ashley Sellers" userId="S::asellers@tcss.net::469cd7d9-bdb1-413c-94e6-98589c903d46" providerId="AD" clId="Web-{BBC2118D-D5B9-4C9C-CA44-B3B8E5E49B16}" dt="2021-06-22T15:22:32.303" v="90"/>
          <ac:spMkLst>
            <pc:docMk/>
            <pc:sldMk cId="3630208583" sldId="326"/>
            <ac:spMk id="4" creationId="{D48C9576-A07E-414A-B7DA-A1D107791B52}"/>
          </ac:spMkLst>
        </pc:spChg>
        <pc:spChg chg="add">
          <ac:chgData name="Ashley Sellers" userId="S::asellers@tcss.net::469cd7d9-bdb1-413c-94e6-98589c903d46" providerId="AD" clId="Web-{BBC2118D-D5B9-4C9C-CA44-B3B8E5E49B16}" dt="2021-06-22T15:21:43.646" v="83"/>
          <ac:spMkLst>
            <pc:docMk/>
            <pc:sldMk cId="3630208583" sldId="326"/>
            <ac:spMk id="9" creationId="{57845966-6EFC-468A-9CC7-BAB4B95854E7}"/>
          </ac:spMkLst>
        </pc:spChg>
        <pc:spChg chg="add">
          <ac:chgData name="Ashley Sellers" userId="S::asellers@tcss.net::469cd7d9-bdb1-413c-94e6-98589c903d46" providerId="AD" clId="Web-{BBC2118D-D5B9-4C9C-CA44-B3B8E5E49B16}" dt="2021-06-22T15:21:43.646" v="83"/>
          <ac:spMkLst>
            <pc:docMk/>
            <pc:sldMk cId="3630208583" sldId="326"/>
            <ac:spMk id="13" creationId="{ADAD1991-FFD1-4E94-ABAB-7560D33008E4}"/>
          </ac:spMkLst>
        </pc:spChg>
        <pc:picChg chg="add mod">
          <ac:chgData name="Ashley Sellers" userId="S::asellers@tcss.net::469cd7d9-bdb1-413c-94e6-98589c903d46" providerId="AD" clId="Web-{BBC2118D-D5B9-4C9C-CA44-B3B8E5E49B16}" dt="2021-06-22T15:21:43.646" v="83"/>
          <ac:picMkLst>
            <pc:docMk/>
            <pc:sldMk cId="3630208583" sldId="326"/>
            <ac:picMk id="3" creationId="{52A32099-C9BF-43F6-8FE0-F1AADF46A434}"/>
          </ac:picMkLst>
        </pc:picChg>
        <pc:picChg chg="add">
          <ac:chgData name="Ashley Sellers" userId="S::asellers@tcss.net::469cd7d9-bdb1-413c-94e6-98589c903d46" providerId="AD" clId="Web-{BBC2118D-D5B9-4C9C-CA44-B3B8E5E49B16}" dt="2021-06-22T15:21:43.646" v="83"/>
          <ac:picMkLst>
            <pc:docMk/>
            <pc:sldMk cId="3630208583" sldId="326"/>
            <ac:picMk id="11" creationId="{75554383-98AF-4A47-BB65-705FAAA4BE6A}"/>
          </ac:picMkLst>
        </pc:picChg>
      </pc:sldChg>
      <pc:sldChg chg="addSp modSp new mod setBg setClrOvrMap">
        <pc:chgData name="Ashley Sellers" userId="S::asellers@tcss.net::469cd7d9-bdb1-413c-94e6-98589c903d46" providerId="AD" clId="Web-{BBC2118D-D5B9-4C9C-CA44-B3B8E5E49B16}" dt="2021-06-22T15:23:30.084" v="101" actId="20577"/>
        <pc:sldMkLst>
          <pc:docMk/>
          <pc:sldMk cId="952281743" sldId="327"/>
        </pc:sldMkLst>
        <pc:spChg chg="add mod">
          <ac:chgData name="Ashley Sellers" userId="S::asellers@tcss.net::469cd7d9-bdb1-413c-94e6-98589c903d46" providerId="AD" clId="Web-{BBC2118D-D5B9-4C9C-CA44-B3B8E5E49B16}" dt="2021-06-22T15:23:30.084" v="101" actId="20577"/>
          <ac:spMkLst>
            <pc:docMk/>
            <pc:sldMk cId="952281743" sldId="327"/>
            <ac:spMk id="2" creationId="{FD4F574B-B96B-4BEC-822E-EAF5405BEEBF}"/>
          </ac:spMkLst>
        </pc:spChg>
        <pc:spChg chg="add">
          <ac:chgData name="Ashley Sellers" userId="S::asellers@tcss.net::469cd7d9-bdb1-413c-94e6-98589c903d46" providerId="AD" clId="Web-{BBC2118D-D5B9-4C9C-CA44-B3B8E5E49B16}" dt="2021-06-22T15:23:17.819" v="99"/>
          <ac:spMkLst>
            <pc:docMk/>
            <pc:sldMk cId="952281743" sldId="327"/>
            <ac:spMk id="7" creationId="{AD21898E-86C0-4C8A-A76C-DF33E844C87A}"/>
          </ac:spMkLst>
        </pc:spChg>
        <pc:spChg chg="add">
          <ac:chgData name="Ashley Sellers" userId="S::asellers@tcss.net::469cd7d9-bdb1-413c-94e6-98589c903d46" providerId="AD" clId="Web-{BBC2118D-D5B9-4C9C-CA44-B3B8E5E49B16}" dt="2021-06-22T15:23:17.819" v="99"/>
          <ac:spMkLst>
            <pc:docMk/>
            <pc:sldMk cId="952281743" sldId="327"/>
            <ac:spMk id="9" creationId="{5C8F04BD-D093-45D0-B54C-50FDB308B4EE}"/>
          </ac:spMkLst>
        </pc:spChg>
      </pc:sldChg>
      <pc:sldChg chg="addSp modSp new mod setBg">
        <pc:chgData name="Ashley Sellers" userId="S::asellers@tcss.net::469cd7d9-bdb1-413c-94e6-98589c903d46" providerId="AD" clId="Web-{BBC2118D-D5B9-4C9C-CA44-B3B8E5E49B16}" dt="2021-06-22T15:24:22.881" v="108" actId="20577"/>
        <pc:sldMkLst>
          <pc:docMk/>
          <pc:sldMk cId="4251493308" sldId="328"/>
        </pc:sldMkLst>
        <pc:spChg chg="add mod">
          <ac:chgData name="Ashley Sellers" userId="S::asellers@tcss.net::469cd7d9-bdb1-413c-94e6-98589c903d46" providerId="AD" clId="Web-{BBC2118D-D5B9-4C9C-CA44-B3B8E5E49B16}" dt="2021-06-22T15:24:22.881" v="108" actId="20577"/>
          <ac:spMkLst>
            <pc:docMk/>
            <pc:sldMk cId="4251493308" sldId="328"/>
            <ac:spMk id="2" creationId="{5955CA84-B04B-47CF-889E-47579D785FC8}"/>
          </ac:spMkLst>
        </pc:spChg>
        <pc:spChg chg="add">
          <ac:chgData name="Ashley Sellers" userId="S::asellers@tcss.net::469cd7d9-bdb1-413c-94e6-98589c903d46" providerId="AD" clId="Web-{BBC2118D-D5B9-4C9C-CA44-B3B8E5E49B16}" dt="2021-06-22T15:24:05.772" v="106"/>
          <ac:spMkLst>
            <pc:docMk/>
            <pc:sldMk cId="4251493308" sldId="328"/>
            <ac:spMk id="7" creationId="{98DDA986-B6EE-4642-AC60-0490373E69D0}"/>
          </ac:spMkLst>
        </pc:spChg>
        <pc:spChg chg="add">
          <ac:chgData name="Ashley Sellers" userId="S::asellers@tcss.net::469cd7d9-bdb1-413c-94e6-98589c903d46" providerId="AD" clId="Web-{BBC2118D-D5B9-4C9C-CA44-B3B8E5E49B16}" dt="2021-06-22T15:24:05.772" v="106"/>
          <ac:spMkLst>
            <pc:docMk/>
            <pc:sldMk cId="4251493308" sldId="328"/>
            <ac:spMk id="9" creationId="{80B62878-12EF-4E97-A284-47BAFC30DA2E}"/>
          </ac:spMkLst>
        </pc:spChg>
        <pc:spChg chg="add">
          <ac:chgData name="Ashley Sellers" userId="S::asellers@tcss.net::469cd7d9-bdb1-413c-94e6-98589c903d46" providerId="AD" clId="Web-{BBC2118D-D5B9-4C9C-CA44-B3B8E5E49B16}" dt="2021-06-22T15:24:05.772" v="106"/>
          <ac:spMkLst>
            <pc:docMk/>
            <pc:sldMk cId="4251493308" sldId="328"/>
            <ac:spMk id="11" creationId="{6D79188D-1ED5-4705-B8C7-5D6FB7670AB3}"/>
          </ac:spMkLst>
        </pc:spChg>
      </pc:sldChg>
      <pc:sldChg chg="addSp modSp new mod setBg">
        <pc:chgData name="Ashley Sellers" userId="S::asellers@tcss.net::469cd7d9-bdb1-413c-94e6-98589c903d46" providerId="AD" clId="Web-{BBC2118D-D5B9-4C9C-CA44-B3B8E5E49B16}" dt="2021-06-22T15:24:58.585" v="114" actId="20577"/>
        <pc:sldMkLst>
          <pc:docMk/>
          <pc:sldMk cId="631637805" sldId="329"/>
        </pc:sldMkLst>
        <pc:spChg chg="add mod">
          <ac:chgData name="Ashley Sellers" userId="S::asellers@tcss.net::469cd7d9-bdb1-413c-94e6-98589c903d46" providerId="AD" clId="Web-{BBC2118D-D5B9-4C9C-CA44-B3B8E5E49B16}" dt="2021-06-22T15:24:58.585" v="114" actId="20577"/>
          <ac:spMkLst>
            <pc:docMk/>
            <pc:sldMk cId="631637805" sldId="329"/>
            <ac:spMk id="2" creationId="{7EB10D4E-F6A7-4C6C-8368-D2EAB212DD9B}"/>
          </ac:spMkLst>
        </pc:spChg>
        <pc:spChg chg="add">
          <ac:chgData name="Ashley Sellers" userId="S::asellers@tcss.net::469cd7d9-bdb1-413c-94e6-98589c903d46" providerId="AD" clId="Web-{BBC2118D-D5B9-4C9C-CA44-B3B8E5E49B16}" dt="2021-06-22T15:24:49.742" v="113"/>
          <ac:spMkLst>
            <pc:docMk/>
            <pc:sldMk cId="631637805" sldId="329"/>
            <ac:spMk id="7" creationId="{081EA652-8C6A-4E69-BEB9-170809474553}"/>
          </ac:spMkLst>
        </pc:spChg>
        <pc:spChg chg="add">
          <ac:chgData name="Ashley Sellers" userId="S::asellers@tcss.net::469cd7d9-bdb1-413c-94e6-98589c903d46" providerId="AD" clId="Web-{BBC2118D-D5B9-4C9C-CA44-B3B8E5E49B16}" dt="2021-06-22T15:24:49.742" v="113"/>
          <ac:spMkLst>
            <pc:docMk/>
            <pc:sldMk cId="631637805" sldId="329"/>
            <ac:spMk id="9" creationId="{5298780A-33B9-4EA2-8F67-DE68AD62841B}"/>
          </ac:spMkLst>
        </pc:spChg>
        <pc:spChg chg="add">
          <ac:chgData name="Ashley Sellers" userId="S::asellers@tcss.net::469cd7d9-bdb1-413c-94e6-98589c903d46" providerId="AD" clId="Web-{BBC2118D-D5B9-4C9C-CA44-B3B8E5E49B16}" dt="2021-06-22T15:24:49.742" v="113"/>
          <ac:spMkLst>
            <pc:docMk/>
            <pc:sldMk cId="631637805" sldId="329"/>
            <ac:spMk id="11" creationId="{7F488E8B-4E1E-4402-8935-D4E6C02615C7}"/>
          </ac:spMkLst>
        </pc:spChg>
      </pc:sldChg>
      <pc:sldChg chg="addSp modSp new mod setBg">
        <pc:chgData name="Ashley Sellers" userId="S::asellers@tcss.net::469cd7d9-bdb1-413c-94e6-98589c903d46" providerId="AD" clId="Web-{BBC2118D-D5B9-4C9C-CA44-B3B8E5E49B16}" dt="2021-06-22T15:25:46.351" v="120" actId="20577"/>
        <pc:sldMkLst>
          <pc:docMk/>
          <pc:sldMk cId="2524870343" sldId="330"/>
        </pc:sldMkLst>
        <pc:spChg chg="add mod">
          <ac:chgData name="Ashley Sellers" userId="S::asellers@tcss.net::469cd7d9-bdb1-413c-94e6-98589c903d46" providerId="AD" clId="Web-{BBC2118D-D5B9-4C9C-CA44-B3B8E5E49B16}" dt="2021-06-22T15:25:46.351" v="120" actId="20577"/>
          <ac:spMkLst>
            <pc:docMk/>
            <pc:sldMk cId="2524870343" sldId="330"/>
            <ac:spMk id="2" creationId="{890129EF-3890-4A91-9949-D3C0150FC934}"/>
          </ac:spMkLst>
        </pc:spChg>
        <pc:spChg chg="add">
          <ac:chgData name="Ashley Sellers" userId="S::asellers@tcss.net::469cd7d9-bdb1-413c-94e6-98589c903d46" providerId="AD" clId="Web-{BBC2118D-D5B9-4C9C-CA44-B3B8E5E49B16}" dt="2021-06-22T15:25:39.929" v="119"/>
          <ac:spMkLst>
            <pc:docMk/>
            <pc:sldMk cId="2524870343" sldId="330"/>
            <ac:spMk id="7" creationId="{081EA652-8C6A-4E69-BEB9-170809474553}"/>
          </ac:spMkLst>
        </pc:spChg>
        <pc:spChg chg="add">
          <ac:chgData name="Ashley Sellers" userId="S::asellers@tcss.net::469cd7d9-bdb1-413c-94e6-98589c903d46" providerId="AD" clId="Web-{BBC2118D-D5B9-4C9C-CA44-B3B8E5E49B16}" dt="2021-06-22T15:25:39.929" v="119"/>
          <ac:spMkLst>
            <pc:docMk/>
            <pc:sldMk cId="2524870343" sldId="330"/>
            <ac:spMk id="9" creationId="{5298780A-33B9-4EA2-8F67-DE68AD62841B}"/>
          </ac:spMkLst>
        </pc:spChg>
        <pc:spChg chg="add">
          <ac:chgData name="Ashley Sellers" userId="S::asellers@tcss.net::469cd7d9-bdb1-413c-94e6-98589c903d46" providerId="AD" clId="Web-{BBC2118D-D5B9-4C9C-CA44-B3B8E5E49B16}" dt="2021-06-22T15:25:39.929" v="119"/>
          <ac:spMkLst>
            <pc:docMk/>
            <pc:sldMk cId="2524870343" sldId="330"/>
            <ac:spMk id="11" creationId="{7F488E8B-4E1E-4402-8935-D4E6C02615C7}"/>
          </ac:spMkLst>
        </pc:spChg>
        <pc:cxnChg chg="add">
          <ac:chgData name="Ashley Sellers" userId="S::asellers@tcss.net::469cd7d9-bdb1-413c-94e6-98589c903d46" providerId="AD" clId="Web-{BBC2118D-D5B9-4C9C-CA44-B3B8E5E49B16}" dt="2021-06-22T15:25:39.929" v="119"/>
          <ac:cxnSpMkLst>
            <pc:docMk/>
            <pc:sldMk cId="2524870343" sldId="330"/>
            <ac:cxnSpMk id="13" creationId="{23AAC9B5-8015-485C-ACF9-A750390E9A56}"/>
          </ac:cxnSpMkLst>
        </pc:cxnChg>
      </pc:sldChg>
      <pc:sldChg chg="addSp modSp new mod setBg">
        <pc:chgData name="Ashley Sellers" userId="S::asellers@tcss.net::469cd7d9-bdb1-413c-94e6-98589c903d46" providerId="AD" clId="Web-{BBC2118D-D5B9-4C9C-CA44-B3B8E5E49B16}" dt="2021-06-22T15:26:24.898" v="126" actId="20577"/>
        <pc:sldMkLst>
          <pc:docMk/>
          <pc:sldMk cId="214841442" sldId="331"/>
        </pc:sldMkLst>
        <pc:spChg chg="add mod">
          <ac:chgData name="Ashley Sellers" userId="S::asellers@tcss.net::469cd7d9-bdb1-413c-94e6-98589c903d46" providerId="AD" clId="Web-{BBC2118D-D5B9-4C9C-CA44-B3B8E5E49B16}" dt="2021-06-22T15:26:24.898" v="126" actId="20577"/>
          <ac:spMkLst>
            <pc:docMk/>
            <pc:sldMk cId="214841442" sldId="331"/>
            <ac:spMk id="2" creationId="{10D65BC7-E707-484C-85CD-BF4AEA4C9447}"/>
          </ac:spMkLst>
        </pc:spChg>
        <pc:spChg chg="add">
          <ac:chgData name="Ashley Sellers" userId="S::asellers@tcss.net::469cd7d9-bdb1-413c-94e6-98589c903d46" providerId="AD" clId="Web-{BBC2118D-D5B9-4C9C-CA44-B3B8E5E49B16}" dt="2021-06-22T15:26:15.648" v="125"/>
          <ac:spMkLst>
            <pc:docMk/>
            <pc:sldMk cId="214841442" sldId="331"/>
            <ac:spMk id="7" creationId="{09588DA8-065E-4F6F-8EFD-43104AB2E0CF}"/>
          </ac:spMkLst>
        </pc:spChg>
        <pc:spChg chg="add">
          <ac:chgData name="Ashley Sellers" userId="S::asellers@tcss.net::469cd7d9-bdb1-413c-94e6-98589c903d46" providerId="AD" clId="Web-{BBC2118D-D5B9-4C9C-CA44-B3B8E5E49B16}" dt="2021-06-22T15:26:15.648" v="125"/>
          <ac:spMkLst>
            <pc:docMk/>
            <pc:sldMk cId="214841442" sldId="331"/>
            <ac:spMk id="9" creationId="{C4285719-470E-454C-AF62-8323075F1F5B}"/>
          </ac:spMkLst>
        </pc:spChg>
        <pc:spChg chg="add">
          <ac:chgData name="Ashley Sellers" userId="S::asellers@tcss.net::469cd7d9-bdb1-413c-94e6-98589c903d46" providerId="AD" clId="Web-{BBC2118D-D5B9-4C9C-CA44-B3B8E5E49B16}" dt="2021-06-22T15:26:15.648" v="125"/>
          <ac:spMkLst>
            <pc:docMk/>
            <pc:sldMk cId="214841442" sldId="331"/>
            <ac:spMk id="11" creationId="{CD9FE4EF-C4D8-49A0-B2FF-81D8DB7D8A24}"/>
          </ac:spMkLst>
        </pc:spChg>
        <pc:spChg chg="add">
          <ac:chgData name="Ashley Sellers" userId="S::asellers@tcss.net::469cd7d9-bdb1-413c-94e6-98589c903d46" providerId="AD" clId="Web-{BBC2118D-D5B9-4C9C-CA44-B3B8E5E49B16}" dt="2021-06-22T15:26:15.648" v="125"/>
          <ac:spMkLst>
            <pc:docMk/>
            <pc:sldMk cId="214841442" sldId="331"/>
            <ac:spMk id="13" creationId="{4300840D-0A0B-4512-BACA-B439D5B9C57C}"/>
          </ac:spMkLst>
        </pc:spChg>
        <pc:spChg chg="add">
          <ac:chgData name="Ashley Sellers" userId="S::asellers@tcss.net::469cd7d9-bdb1-413c-94e6-98589c903d46" providerId="AD" clId="Web-{BBC2118D-D5B9-4C9C-CA44-B3B8E5E49B16}" dt="2021-06-22T15:26:15.648" v="125"/>
          <ac:spMkLst>
            <pc:docMk/>
            <pc:sldMk cId="214841442" sldId="331"/>
            <ac:spMk id="15" creationId="{D2B78728-A580-49A7-84F9-6EF6F583ADE0}"/>
          </ac:spMkLst>
        </pc:spChg>
        <pc:spChg chg="add">
          <ac:chgData name="Ashley Sellers" userId="S::asellers@tcss.net::469cd7d9-bdb1-413c-94e6-98589c903d46" providerId="AD" clId="Web-{BBC2118D-D5B9-4C9C-CA44-B3B8E5E49B16}" dt="2021-06-22T15:26:15.648" v="125"/>
          <ac:spMkLst>
            <pc:docMk/>
            <pc:sldMk cId="214841442" sldId="331"/>
            <ac:spMk id="17" creationId="{38FAA1A1-D861-433F-88FA-1E9D6FD31D11}"/>
          </ac:spMkLst>
        </pc:spChg>
        <pc:spChg chg="add">
          <ac:chgData name="Ashley Sellers" userId="S::asellers@tcss.net::469cd7d9-bdb1-413c-94e6-98589c903d46" providerId="AD" clId="Web-{BBC2118D-D5B9-4C9C-CA44-B3B8E5E49B16}" dt="2021-06-22T15:26:15.648" v="125"/>
          <ac:spMkLst>
            <pc:docMk/>
            <pc:sldMk cId="214841442" sldId="331"/>
            <ac:spMk id="19" creationId="{8D71EDA1-87BF-4D5D-AB79-F346FD19278A}"/>
          </ac:spMkLst>
        </pc:spChg>
      </pc:sldChg>
      <pc:sldChg chg="addSp modSp new mod setBg setClrOvrMap">
        <pc:chgData name="Ashley Sellers" userId="S::asellers@tcss.net::469cd7d9-bdb1-413c-94e6-98589c903d46" providerId="AD" clId="Web-{BBC2118D-D5B9-4C9C-CA44-B3B8E5E49B16}" dt="2021-06-22T15:27:04.632" v="131" actId="20577"/>
        <pc:sldMkLst>
          <pc:docMk/>
          <pc:sldMk cId="1512505562" sldId="332"/>
        </pc:sldMkLst>
        <pc:spChg chg="add mod">
          <ac:chgData name="Ashley Sellers" userId="S::asellers@tcss.net::469cd7d9-bdb1-413c-94e6-98589c903d46" providerId="AD" clId="Web-{BBC2118D-D5B9-4C9C-CA44-B3B8E5E49B16}" dt="2021-06-22T15:27:04.632" v="131" actId="20577"/>
          <ac:spMkLst>
            <pc:docMk/>
            <pc:sldMk cId="1512505562" sldId="332"/>
            <ac:spMk id="2" creationId="{8433EB7A-845F-493B-8B72-ED30733C5A6D}"/>
          </ac:spMkLst>
        </pc:spChg>
        <pc:spChg chg="add">
          <ac:chgData name="Ashley Sellers" userId="S::asellers@tcss.net::469cd7d9-bdb1-413c-94e6-98589c903d46" providerId="AD" clId="Web-{BBC2118D-D5B9-4C9C-CA44-B3B8E5E49B16}" dt="2021-06-22T15:26:51.663" v="130"/>
          <ac:spMkLst>
            <pc:docMk/>
            <pc:sldMk cId="1512505562" sldId="332"/>
            <ac:spMk id="7" creationId="{AD21898E-86C0-4C8A-A76C-DF33E844C87A}"/>
          </ac:spMkLst>
        </pc:spChg>
        <pc:spChg chg="add">
          <ac:chgData name="Ashley Sellers" userId="S::asellers@tcss.net::469cd7d9-bdb1-413c-94e6-98589c903d46" providerId="AD" clId="Web-{BBC2118D-D5B9-4C9C-CA44-B3B8E5E49B16}" dt="2021-06-22T15:26:51.663" v="130"/>
          <ac:spMkLst>
            <pc:docMk/>
            <pc:sldMk cId="1512505562" sldId="332"/>
            <ac:spMk id="9" creationId="{5C8F04BD-D093-45D0-B54C-50FDB308B4EE}"/>
          </ac:spMkLst>
        </pc:spChg>
      </pc:sldChg>
      <pc:sldChg chg="addSp modSp new mod setBg">
        <pc:chgData name="Ashley Sellers" userId="S::asellers@tcss.net::469cd7d9-bdb1-413c-94e6-98589c903d46" providerId="AD" clId="Web-{BBC2118D-D5B9-4C9C-CA44-B3B8E5E49B16}" dt="2021-06-22T15:27:46.898" v="136" actId="20577"/>
        <pc:sldMkLst>
          <pc:docMk/>
          <pc:sldMk cId="2761695040" sldId="333"/>
        </pc:sldMkLst>
        <pc:spChg chg="add mod">
          <ac:chgData name="Ashley Sellers" userId="S::asellers@tcss.net::469cd7d9-bdb1-413c-94e6-98589c903d46" providerId="AD" clId="Web-{BBC2118D-D5B9-4C9C-CA44-B3B8E5E49B16}" dt="2021-06-22T15:27:46.898" v="136" actId="20577"/>
          <ac:spMkLst>
            <pc:docMk/>
            <pc:sldMk cId="2761695040" sldId="333"/>
            <ac:spMk id="2" creationId="{77D64208-E237-4C5D-8FD1-2C0244A64579}"/>
          </ac:spMkLst>
        </pc:spChg>
        <pc:spChg chg="add">
          <ac:chgData name="Ashley Sellers" userId="S::asellers@tcss.net::469cd7d9-bdb1-413c-94e6-98589c903d46" providerId="AD" clId="Web-{BBC2118D-D5B9-4C9C-CA44-B3B8E5E49B16}" dt="2021-06-22T15:27:34.101" v="135"/>
          <ac:spMkLst>
            <pc:docMk/>
            <pc:sldMk cId="2761695040" sldId="333"/>
            <ac:spMk id="7" creationId="{09588DA8-065E-4F6F-8EFD-43104AB2E0CF}"/>
          </ac:spMkLst>
        </pc:spChg>
        <pc:spChg chg="add">
          <ac:chgData name="Ashley Sellers" userId="S::asellers@tcss.net::469cd7d9-bdb1-413c-94e6-98589c903d46" providerId="AD" clId="Web-{BBC2118D-D5B9-4C9C-CA44-B3B8E5E49B16}" dt="2021-06-22T15:27:34.101" v="135"/>
          <ac:spMkLst>
            <pc:docMk/>
            <pc:sldMk cId="2761695040" sldId="333"/>
            <ac:spMk id="9" creationId="{C4285719-470E-454C-AF62-8323075F1F5B}"/>
          </ac:spMkLst>
        </pc:spChg>
        <pc:spChg chg="add">
          <ac:chgData name="Ashley Sellers" userId="S::asellers@tcss.net::469cd7d9-bdb1-413c-94e6-98589c903d46" providerId="AD" clId="Web-{BBC2118D-D5B9-4C9C-CA44-B3B8E5E49B16}" dt="2021-06-22T15:27:34.101" v="135"/>
          <ac:spMkLst>
            <pc:docMk/>
            <pc:sldMk cId="2761695040" sldId="333"/>
            <ac:spMk id="11" creationId="{CD9FE4EF-C4D8-49A0-B2FF-81D8DB7D8A24}"/>
          </ac:spMkLst>
        </pc:spChg>
        <pc:spChg chg="add">
          <ac:chgData name="Ashley Sellers" userId="S::asellers@tcss.net::469cd7d9-bdb1-413c-94e6-98589c903d46" providerId="AD" clId="Web-{BBC2118D-D5B9-4C9C-CA44-B3B8E5E49B16}" dt="2021-06-22T15:27:34.101" v="135"/>
          <ac:spMkLst>
            <pc:docMk/>
            <pc:sldMk cId="2761695040" sldId="333"/>
            <ac:spMk id="13" creationId="{4300840D-0A0B-4512-BACA-B439D5B9C57C}"/>
          </ac:spMkLst>
        </pc:spChg>
        <pc:spChg chg="add">
          <ac:chgData name="Ashley Sellers" userId="S::asellers@tcss.net::469cd7d9-bdb1-413c-94e6-98589c903d46" providerId="AD" clId="Web-{BBC2118D-D5B9-4C9C-CA44-B3B8E5E49B16}" dt="2021-06-22T15:27:34.101" v="135"/>
          <ac:spMkLst>
            <pc:docMk/>
            <pc:sldMk cId="2761695040" sldId="333"/>
            <ac:spMk id="15" creationId="{D2B78728-A580-49A7-84F9-6EF6F583ADE0}"/>
          </ac:spMkLst>
        </pc:spChg>
        <pc:spChg chg="add">
          <ac:chgData name="Ashley Sellers" userId="S::asellers@tcss.net::469cd7d9-bdb1-413c-94e6-98589c903d46" providerId="AD" clId="Web-{BBC2118D-D5B9-4C9C-CA44-B3B8E5E49B16}" dt="2021-06-22T15:27:34.101" v="135"/>
          <ac:spMkLst>
            <pc:docMk/>
            <pc:sldMk cId="2761695040" sldId="333"/>
            <ac:spMk id="17" creationId="{38FAA1A1-D861-433F-88FA-1E9D6FD31D11}"/>
          </ac:spMkLst>
        </pc:spChg>
        <pc:spChg chg="add">
          <ac:chgData name="Ashley Sellers" userId="S::asellers@tcss.net::469cd7d9-bdb1-413c-94e6-98589c903d46" providerId="AD" clId="Web-{BBC2118D-D5B9-4C9C-CA44-B3B8E5E49B16}" dt="2021-06-22T15:27:34.101" v="135"/>
          <ac:spMkLst>
            <pc:docMk/>
            <pc:sldMk cId="2761695040" sldId="333"/>
            <ac:spMk id="19" creationId="{8D71EDA1-87BF-4D5D-AB79-F346FD19278A}"/>
          </ac:spMkLst>
        </pc:spChg>
      </pc:sldChg>
      <pc:sldChg chg="addSp modSp new mod setBg">
        <pc:chgData name="Ashley Sellers" userId="S::asellers@tcss.net::469cd7d9-bdb1-413c-94e6-98589c903d46" providerId="AD" clId="Web-{BBC2118D-D5B9-4C9C-CA44-B3B8E5E49B16}" dt="2021-06-22T15:29:11.492" v="141" actId="20577"/>
        <pc:sldMkLst>
          <pc:docMk/>
          <pc:sldMk cId="2930725207" sldId="334"/>
        </pc:sldMkLst>
        <pc:spChg chg="add mod">
          <ac:chgData name="Ashley Sellers" userId="S::asellers@tcss.net::469cd7d9-bdb1-413c-94e6-98589c903d46" providerId="AD" clId="Web-{BBC2118D-D5B9-4C9C-CA44-B3B8E5E49B16}" dt="2021-06-22T15:29:11.492" v="141" actId="20577"/>
          <ac:spMkLst>
            <pc:docMk/>
            <pc:sldMk cId="2930725207" sldId="334"/>
            <ac:spMk id="2" creationId="{382EE8CA-EBDC-4B3A-8CB4-C2E4A498B950}"/>
          </ac:spMkLst>
        </pc:spChg>
        <pc:spChg chg="add">
          <ac:chgData name="Ashley Sellers" userId="S::asellers@tcss.net::469cd7d9-bdb1-413c-94e6-98589c903d46" providerId="AD" clId="Web-{BBC2118D-D5B9-4C9C-CA44-B3B8E5E49B16}" dt="2021-06-22T15:28:58.010" v="140"/>
          <ac:spMkLst>
            <pc:docMk/>
            <pc:sldMk cId="2930725207" sldId="334"/>
            <ac:spMk id="7" creationId="{CB299CAB-C506-454B-90FC-4065728297D3}"/>
          </ac:spMkLst>
        </pc:spChg>
        <pc:spChg chg="add">
          <ac:chgData name="Ashley Sellers" userId="S::asellers@tcss.net::469cd7d9-bdb1-413c-94e6-98589c903d46" providerId="AD" clId="Web-{BBC2118D-D5B9-4C9C-CA44-B3B8E5E49B16}" dt="2021-06-22T15:28:58.010" v="140"/>
          <ac:spMkLst>
            <pc:docMk/>
            <pc:sldMk cId="2930725207" sldId="334"/>
            <ac:spMk id="9" creationId="{C8D99311-F254-40F1-8AB5-EE3E7B9B6872}"/>
          </ac:spMkLst>
        </pc:spChg>
        <pc:spChg chg="add">
          <ac:chgData name="Ashley Sellers" userId="S::asellers@tcss.net::469cd7d9-bdb1-413c-94e6-98589c903d46" providerId="AD" clId="Web-{BBC2118D-D5B9-4C9C-CA44-B3B8E5E49B16}" dt="2021-06-22T15:28:58.010" v="140"/>
          <ac:spMkLst>
            <pc:docMk/>
            <pc:sldMk cId="2930725207" sldId="334"/>
            <ac:spMk id="11" creationId="{7D89E3CB-00ED-4691-9F0F-F23EA3564705}"/>
          </ac:spMkLst>
        </pc:spChg>
      </pc:sldChg>
      <pc:sldChg chg="addSp modSp new mod setBg">
        <pc:chgData name="Ashley Sellers" userId="S::asellers@tcss.net::469cd7d9-bdb1-413c-94e6-98589c903d46" providerId="AD" clId="Web-{BBC2118D-D5B9-4C9C-CA44-B3B8E5E49B16}" dt="2021-06-22T15:29:49.602" v="147" actId="20577"/>
        <pc:sldMkLst>
          <pc:docMk/>
          <pc:sldMk cId="285022364" sldId="335"/>
        </pc:sldMkLst>
        <pc:spChg chg="add mod">
          <ac:chgData name="Ashley Sellers" userId="S::asellers@tcss.net::469cd7d9-bdb1-413c-94e6-98589c903d46" providerId="AD" clId="Web-{BBC2118D-D5B9-4C9C-CA44-B3B8E5E49B16}" dt="2021-06-22T15:29:49.602" v="147" actId="20577"/>
          <ac:spMkLst>
            <pc:docMk/>
            <pc:sldMk cId="285022364" sldId="335"/>
            <ac:spMk id="2" creationId="{A659F8B5-F2FA-4250-8F52-91258BC8C0A5}"/>
          </ac:spMkLst>
        </pc:spChg>
        <pc:spChg chg="add">
          <ac:chgData name="Ashley Sellers" userId="S::asellers@tcss.net::469cd7d9-bdb1-413c-94e6-98589c903d46" providerId="AD" clId="Web-{BBC2118D-D5B9-4C9C-CA44-B3B8E5E49B16}" dt="2021-06-22T15:29:41.446" v="146"/>
          <ac:spMkLst>
            <pc:docMk/>
            <pc:sldMk cId="285022364" sldId="335"/>
            <ac:spMk id="7" creationId="{09588DA8-065E-4F6F-8EFD-43104AB2E0CF}"/>
          </ac:spMkLst>
        </pc:spChg>
        <pc:spChg chg="add">
          <ac:chgData name="Ashley Sellers" userId="S::asellers@tcss.net::469cd7d9-bdb1-413c-94e6-98589c903d46" providerId="AD" clId="Web-{BBC2118D-D5B9-4C9C-CA44-B3B8E5E49B16}" dt="2021-06-22T15:29:41.446" v="146"/>
          <ac:spMkLst>
            <pc:docMk/>
            <pc:sldMk cId="285022364" sldId="335"/>
            <ac:spMk id="9" creationId="{C4285719-470E-454C-AF62-8323075F1F5B}"/>
          </ac:spMkLst>
        </pc:spChg>
        <pc:spChg chg="add">
          <ac:chgData name="Ashley Sellers" userId="S::asellers@tcss.net::469cd7d9-bdb1-413c-94e6-98589c903d46" providerId="AD" clId="Web-{BBC2118D-D5B9-4C9C-CA44-B3B8E5E49B16}" dt="2021-06-22T15:29:41.446" v="146"/>
          <ac:spMkLst>
            <pc:docMk/>
            <pc:sldMk cId="285022364" sldId="335"/>
            <ac:spMk id="11" creationId="{CD9FE4EF-C4D8-49A0-B2FF-81D8DB7D8A24}"/>
          </ac:spMkLst>
        </pc:spChg>
        <pc:spChg chg="add">
          <ac:chgData name="Ashley Sellers" userId="S::asellers@tcss.net::469cd7d9-bdb1-413c-94e6-98589c903d46" providerId="AD" clId="Web-{BBC2118D-D5B9-4C9C-CA44-B3B8E5E49B16}" dt="2021-06-22T15:29:41.446" v="146"/>
          <ac:spMkLst>
            <pc:docMk/>
            <pc:sldMk cId="285022364" sldId="335"/>
            <ac:spMk id="13" creationId="{4300840D-0A0B-4512-BACA-B439D5B9C57C}"/>
          </ac:spMkLst>
        </pc:spChg>
        <pc:spChg chg="add">
          <ac:chgData name="Ashley Sellers" userId="S::asellers@tcss.net::469cd7d9-bdb1-413c-94e6-98589c903d46" providerId="AD" clId="Web-{BBC2118D-D5B9-4C9C-CA44-B3B8E5E49B16}" dt="2021-06-22T15:29:41.446" v="146"/>
          <ac:spMkLst>
            <pc:docMk/>
            <pc:sldMk cId="285022364" sldId="335"/>
            <ac:spMk id="15" creationId="{D2B78728-A580-49A7-84F9-6EF6F583ADE0}"/>
          </ac:spMkLst>
        </pc:spChg>
        <pc:spChg chg="add">
          <ac:chgData name="Ashley Sellers" userId="S::asellers@tcss.net::469cd7d9-bdb1-413c-94e6-98589c903d46" providerId="AD" clId="Web-{BBC2118D-D5B9-4C9C-CA44-B3B8E5E49B16}" dt="2021-06-22T15:29:41.446" v="146"/>
          <ac:spMkLst>
            <pc:docMk/>
            <pc:sldMk cId="285022364" sldId="335"/>
            <ac:spMk id="17" creationId="{38FAA1A1-D861-433F-88FA-1E9D6FD31D11}"/>
          </ac:spMkLst>
        </pc:spChg>
        <pc:spChg chg="add">
          <ac:chgData name="Ashley Sellers" userId="S::asellers@tcss.net::469cd7d9-bdb1-413c-94e6-98589c903d46" providerId="AD" clId="Web-{BBC2118D-D5B9-4C9C-CA44-B3B8E5E49B16}" dt="2021-06-22T15:29:41.446" v="146"/>
          <ac:spMkLst>
            <pc:docMk/>
            <pc:sldMk cId="285022364" sldId="335"/>
            <ac:spMk id="19" creationId="{8D71EDA1-87BF-4D5D-AB79-F346FD19278A}"/>
          </ac:spMkLst>
        </pc:spChg>
      </pc:sldChg>
      <pc:sldChg chg="addSp modSp new mod setBg">
        <pc:chgData name="Ashley Sellers" userId="S::asellers@tcss.net::469cd7d9-bdb1-413c-94e6-98589c903d46" providerId="AD" clId="Web-{BBC2118D-D5B9-4C9C-CA44-B3B8E5E49B16}" dt="2021-06-22T15:30:41.196" v="152" actId="20577"/>
        <pc:sldMkLst>
          <pc:docMk/>
          <pc:sldMk cId="1097920206" sldId="336"/>
        </pc:sldMkLst>
        <pc:spChg chg="add mod">
          <ac:chgData name="Ashley Sellers" userId="S::asellers@tcss.net::469cd7d9-bdb1-413c-94e6-98589c903d46" providerId="AD" clId="Web-{BBC2118D-D5B9-4C9C-CA44-B3B8E5E49B16}" dt="2021-06-22T15:30:41.196" v="152" actId="20577"/>
          <ac:spMkLst>
            <pc:docMk/>
            <pc:sldMk cId="1097920206" sldId="336"/>
            <ac:spMk id="2" creationId="{2A9F8B86-C485-4856-975E-011AA8894590}"/>
          </ac:spMkLst>
        </pc:spChg>
        <pc:spChg chg="add">
          <ac:chgData name="Ashley Sellers" userId="S::asellers@tcss.net::469cd7d9-bdb1-413c-94e6-98589c903d46" providerId="AD" clId="Web-{BBC2118D-D5B9-4C9C-CA44-B3B8E5E49B16}" dt="2021-06-22T15:30:18.461" v="151"/>
          <ac:spMkLst>
            <pc:docMk/>
            <pc:sldMk cId="1097920206" sldId="336"/>
            <ac:spMk id="7" creationId="{081EA652-8C6A-4E69-BEB9-170809474553}"/>
          </ac:spMkLst>
        </pc:spChg>
        <pc:spChg chg="add">
          <ac:chgData name="Ashley Sellers" userId="S::asellers@tcss.net::469cd7d9-bdb1-413c-94e6-98589c903d46" providerId="AD" clId="Web-{BBC2118D-D5B9-4C9C-CA44-B3B8E5E49B16}" dt="2021-06-22T15:30:18.461" v="151"/>
          <ac:spMkLst>
            <pc:docMk/>
            <pc:sldMk cId="1097920206" sldId="336"/>
            <ac:spMk id="9" creationId="{5298780A-33B9-4EA2-8F67-DE68AD62841B}"/>
          </ac:spMkLst>
        </pc:spChg>
        <pc:spChg chg="add">
          <ac:chgData name="Ashley Sellers" userId="S::asellers@tcss.net::469cd7d9-bdb1-413c-94e6-98589c903d46" providerId="AD" clId="Web-{BBC2118D-D5B9-4C9C-CA44-B3B8E5E49B16}" dt="2021-06-22T15:30:18.461" v="151"/>
          <ac:spMkLst>
            <pc:docMk/>
            <pc:sldMk cId="1097920206" sldId="336"/>
            <ac:spMk id="11" creationId="{7F488E8B-4E1E-4402-8935-D4E6C02615C7}"/>
          </ac:spMkLst>
        </pc:spChg>
      </pc:sldChg>
      <pc:sldChg chg="addSp modSp new mod setBg">
        <pc:chgData name="Ashley Sellers" userId="S::asellers@tcss.net::469cd7d9-bdb1-413c-94e6-98589c903d46" providerId="AD" clId="Web-{BBC2118D-D5B9-4C9C-CA44-B3B8E5E49B16}" dt="2021-06-22T15:31:14.540" v="158" actId="20577"/>
        <pc:sldMkLst>
          <pc:docMk/>
          <pc:sldMk cId="509649358" sldId="337"/>
        </pc:sldMkLst>
        <pc:spChg chg="add mod">
          <ac:chgData name="Ashley Sellers" userId="S::asellers@tcss.net::469cd7d9-bdb1-413c-94e6-98589c903d46" providerId="AD" clId="Web-{BBC2118D-D5B9-4C9C-CA44-B3B8E5E49B16}" dt="2021-06-22T15:31:14.540" v="158" actId="20577"/>
          <ac:spMkLst>
            <pc:docMk/>
            <pc:sldMk cId="509649358" sldId="337"/>
            <ac:spMk id="2" creationId="{83719126-465E-4DEB-90DD-10D60BC68BD0}"/>
          </ac:spMkLst>
        </pc:spChg>
        <pc:spChg chg="add">
          <ac:chgData name="Ashley Sellers" userId="S::asellers@tcss.net::469cd7d9-bdb1-413c-94e6-98589c903d46" providerId="AD" clId="Web-{BBC2118D-D5B9-4C9C-CA44-B3B8E5E49B16}" dt="2021-06-22T15:31:05.462" v="157"/>
          <ac:spMkLst>
            <pc:docMk/>
            <pc:sldMk cId="509649358" sldId="337"/>
            <ac:spMk id="7" creationId="{09588DA8-065E-4F6F-8EFD-43104AB2E0CF}"/>
          </ac:spMkLst>
        </pc:spChg>
        <pc:spChg chg="add">
          <ac:chgData name="Ashley Sellers" userId="S::asellers@tcss.net::469cd7d9-bdb1-413c-94e6-98589c903d46" providerId="AD" clId="Web-{BBC2118D-D5B9-4C9C-CA44-B3B8E5E49B16}" dt="2021-06-22T15:31:05.462" v="157"/>
          <ac:spMkLst>
            <pc:docMk/>
            <pc:sldMk cId="509649358" sldId="337"/>
            <ac:spMk id="9" creationId="{C4285719-470E-454C-AF62-8323075F1F5B}"/>
          </ac:spMkLst>
        </pc:spChg>
        <pc:spChg chg="add">
          <ac:chgData name="Ashley Sellers" userId="S::asellers@tcss.net::469cd7d9-bdb1-413c-94e6-98589c903d46" providerId="AD" clId="Web-{BBC2118D-D5B9-4C9C-CA44-B3B8E5E49B16}" dt="2021-06-22T15:31:05.462" v="157"/>
          <ac:spMkLst>
            <pc:docMk/>
            <pc:sldMk cId="509649358" sldId="337"/>
            <ac:spMk id="11" creationId="{CD9FE4EF-C4D8-49A0-B2FF-81D8DB7D8A24}"/>
          </ac:spMkLst>
        </pc:spChg>
        <pc:spChg chg="add">
          <ac:chgData name="Ashley Sellers" userId="S::asellers@tcss.net::469cd7d9-bdb1-413c-94e6-98589c903d46" providerId="AD" clId="Web-{BBC2118D-D5B9-4C9C-CA44-B3B8E5E49B16}" dt="2021-06-22T15:31:05.462" v="157"/>
          <ac:spMkLst>
            <pc:docMk/>
            <pc:sldMk cId="509649358" sldId="337"/>
            <ac:spMk id="13" creationId="{4300840D-0A0B-4512-BACA-B439D5B9C57C}"/>
          </ac:spMkLst>
        </pc:spChg>
        <pc:spChg chg="add">
          <ac:chgData name="Ashley Sellers" userId="S::asellers@tcss.net::469cd7d9-bdb1-413c-94e6-98589c903d46" providerId="AD" clId="Web-{BBC2118D-D5B9-4C9C-CA44-B3B8E5E49B16}" dt="2021-06-22T15:31:05.462" v="157"/>
          <ac:spMkLst>
            <pc:docMk/>
            <pc:sldMk cId="509649358" sldId="337"/>
            <ac:spMk id="15" creationId="{D2B78728-A580-49A7-84F9-6EF6F583ADE0}"/>
          </ac:spMkLst>
        </pc:spChg>
        <pc:spChg chg="add">
          <ac:chgData name="Ashley Sellers" userId="S::asellers@tcss.net::469cd7d9-bdb1-413c-94e6-98589c903d46" providerId="AD" clId="Web-{BBC2118D-D5B9-4C9C-CA44-B3B8E5E49B16}" dt="2021-06-22T15:31:05.462" v="157"/>
          <ac:spMkLst>
            <pc:docMk/>
            <pc:sldMk cId="509649358" sldId="337"/>
            <ac:spMk id="17" creationId="{38FAA1A1-D861-433F-88FA-1E9D6FD31D11}"/>
          </ac:spMkLst>
        </pc:spChg>
        <pc:spChg chg="add">
          <ac:chgData name="Ashley Sellers" userId="S::asellers@tcss.net::469cd7d9-bdb1-413c-94e6-98589c903d46" providerId="AD" clId="Web-{BBC2118D-D5B9-4C9C-CA44-B3B8E5E49B16}" dt="2021-06-22T15:31:05.462" v="157"/>
          <ac:spMkLst>
            <pc:docMk/>
            <pc:sldMk cId="509649358" sldId="337"/>
            <ac:spMk id="19" creationId="{8D71EDA1-87BF-4D5D-AB79-F346FD19278A}"/>
          </ac:spMkLst>
        </pc:spChg>
      </pc:sldChg>
      <pc:sldChg chg="addSp modSp new mod setBg">
        <pc:chgData name="Ashley Sellers" userId="S::asellers@tcss.net::469cd7d9-bdb1-413c-94e6-98589c903d46" providerId="AD" clId="Web-{BBC2118D-D5B9-4C9C-CA44-B3B8E5E49B16}" dt="2021-06-22T15:31:49.371" v="163" actId="20577"/>
        <pc:sldMkLst>
          <pc:docMk/>
          <pc:sldMk cId="1388823179" sldId="338"/>
        </pc:sldMkLst>
        <pc:spChg chg="add mod">
          <ac:chgData name="Ashley Sellers" userId="S::asellers@tcss.net::469cd7d9-bdb1-413c-94e6-98589c903d46" providerId="AD" clId="Web-{BBC2118D-D5B9-4C9C-CA44-B3B8E5E49B16}" dt="2021-06-22T15:31:49.371" v="163" actId="20577"/>
          <ac:spMkLst>
            <pc:docMk/>
            <pc:sldMk cId="1388823179" sldId="338"/>
            <ac:spMk id="2" creationId="{17CAB074-33DF-4205-8032-6423B8F8F2D4}"/>
          </ac:spMkLst>
        </pc:spChg>
        <pc:spChg chg="add">
          <ac:chgData name="Ashley Sellers" userId="S::asellers@tcss.net::469cd7d9-bdb1-413c-94e6-98589c903d46" providerId="AD" clId="Web-{BBC2118D-D5B9-4C9C-CA44-B3B8E5E49B16}" dt="2021-06-22T15:31:40.556" v="162"/>
          <ac:spMkLst>
            <pc:docMk/>
            <pc:sldMk cId="1388823179" sldId="338"/>
            <ac:spMk id="7" creationId="{CB299CAB-C506-454B-90FC-4065728297D3}"/>
          </ac:spMkLst>
        </pc:spChg>
        <pc:spChg chg="add">
          <ac:chgData name="Ashley Sellers" userId="S::asellers@tcss.net::469cd7d9-bdb1-413c-94e6-98589c903d46" providerId="AD" clId="Web-{BBC2118D-D5B9-4C9C-CA44-B3B8E5E49B16}" dt="2021-06-22T15:31:40.556" v="162"/>
          <ac:spMkLst>
            <pc:docMk/>
            <pc:sldMk cId="1388823179" sldId="338"/>
            <ac:spMk id="9" creationId="{C8D99311-F254-40F1-8AB5-EE3E7B9B6872}"/>
          </ac:spMkLst>
        </pc:spChg>
        <pc:spChg chg="add">
          <ac:chgData name="Ashley Sellers" userId="S::asellers@tcss.net::469cd7d9-bdb1-413c-94e6-98589c903d46" providerId="AD" clId="Web-{BBC2118D-D5B9-4C9C-CA44-B3B8E5E49B16}" dt="2021-06-22T15:31:40.556" v="162"/>
          <ac:spMkLst>
            <pc:docMk/>
            <pc:sldMk cId="1388823179" sldId="338"/>
            <ac:spMk id="11" creationId="{7D89E3CB-00ED-4691-9F0F-F23EA3564705}"/>
          </ac:spMkLst>
        </pc:spChg>
      </pc:sldChg>
      <pc:sldChg chg="addSp modSp new mod setBg">
        <pc:chgData name="Ashley Sellers" userId="S::asellers@tcss.net::469cd7d9-bdb1-413c-94e6-98589c903d46" providerId="AD" clId="Web-{BBC2118D-D5B9-4C9C-CA44-B3B8E5E49B16}" dt="2021-06-22T15:32:29.806" v="169" actId="20577"/>
        <pc:sldMkLst>
          <pc:docMk/>
          <pc:sldMk cId="735583065" sldId="339"/>
        </pc:sldMkLst>
        <pc:spChg chg="add mod">
          <ac:chgData name="Ashley Sellers" userId="S::asellers@tcss.net::469cd7d9-bdb1-413c-94e6-98589c903d46" providerId="AD" clId="Web-{BBC2118D-D5B9-4C9C-CA44-B3B8E5E49B16}" dt="2021-06-22T15:32:29.806" v="169" actId="20577"/>
          <ac:spMkLst>
            <pc:docMk/>
            <pc:sldMk cId="735583065" sldId="339"/>
            <ac:spMk id="2" creationId="{788EF3B7-43FA-4EF6-A4B9-6C1251CF31B4}"/>
          </ac:spMkLst>
        </pc:spChg>
        <pc:spChg chg="add">
          <ac:chgData name="Ashley Sellers" userId="S::asellers@tcss.net::469cd7d9-bdb1-413c-94e6-98589c903d46" providerId="AD" clId="Web-{BBC2118D-D5B9-4C9C-CA44-B3B8E5E49B16}" dt="2021-06-22T15:32:20.838" v="168"/>
          <ac:spMkLst>
            <pc:docMk/>
            <pc:sldMk cId="735583065" sldId="339"/>
            <ac:spMk id="7" creationId="{98DDA986-B6EE-4642-AC60-0490373E69D0}"/>
          </ac:spMkLst>
        </pc:spChg>
        <pc:spChg chg="add">
          <ac:chgData name="Ashley Sellers" userId="S::asellers@tcss.net::469cd7d9-bdb1-413c-94e6-98589c903d46" providerId="AD" clId="Web-{BBC2118D-D5B9-4C9C-CA44-B3B8E5E49B16}" dt="2021-06-22T15:32:20.838" v="168"/>
          <ac:spMkLst>
            <pc:docMk/>
            <pc:sldMk cId="735583065" sldId="339"/>
            <ac:spMk id="9" creationId="{80B62878-12EF-4E97-A284-47BAFC30DA2E}"/>
          </ac:spMkLst>
        </pc:spChg>
        <pc:spChg chg="add">
          <ac:chgData name="Ashley Sellers" userId="S::asellers@tcss.net::469cd7d9-bdb1-413c-94e6-98589c903d46" providerId="AD" clId="Web-{BBC2118D-D5B9-4C9C-CA44-B3B8E5E49B16}" dt="2021-06-22T15:32:20.838" v="168"/>
          <ac:spMkLst>
            <pc:docMk/>
            <pc:sldMk cId="735583065" sldId="339"/>
            <ac:spMk id="11" creationId="{6D79188D-1ED5-4705-B8C7-5D6FB7670AB3}"/>
          </ac:spMkLst>
        </pc:spChg>
      </pc:sldChg>
      <pc:sldChg chg="addSp modSp new mod setBg">
        <pc:chgData name="Ashley Sellers" userId="S::asellers@tcss.net::469cd7d9-bdb1-413c-94e6-98589c903d46" providerId="AD" clId="Web-{BBC2118D-D5B9-4C9C-CA44-B3B8E5E49B16}" dt="2021-06-22T15:33:21.056" v="176" actId="20577"/>
        <pc:sldMkLst>
          <pc:docMk/>
          <pc:sldMk cId="3688691036" sldId="340"/>
        </pc:sldMkLst>
        <pc:spChg chg="add mod">
          <ac:chgData name="Ashley Sellers" userId="S::asellers@tcss.net::469cd7d9-bdb1-413c-94e6-98589c903d46" providerId="AD" clId="Web-{BBC2118D-D5B9-4C9C-CA44-B3B8E5E49B16}" dt="2021-06-22T15:33:21.056" v="176" actId="20577"/>
          <ac:spMkLst>
            <pc:docMk/>
            <pc:sldMk cId="3688691036" sldId="340"/>
            <ac:spMk id="2" creationId="{AE6107E2-7772-44C3-A636-36F7D69ECEE5}"/>
          </ac:spMkLst>
        </pc:spChg>
        <pc:spChg chg="add">
          <ac:chgData name="Ashley Sellers" userId="S::asellers@tcss.net::469cd7d9-bdb1-413c-94e6-98589c903d46" providerId="AD" clId="Web-{BBC2118D-D5B9-4C9C-CA44-B3B8E5E49B16}" dt="2021-06-22T15:33:00.181" v="174"/>
          <ac:spMkLst>
            <pc:docMk/>
            <pc:sldMk cId="3688691036" sldId="340"/>
            <ac:spMk id="7" creationId="{081EA652-8C6A-4E69-BEB9-170809474553}"/>
          </ac:spMkLst>
        </pc:spChg>
        <pc:spChg chg="add">
          <ac:chgData name="Ashley Sellers" userId="S::asellers@tcss.net::469cd7d9-bdb1-413c-94e6-98589c903d46" providerId="AD" clId="Web-{BBC2118D-D5B9-4C9C-CA44-B3B8E5E49B16}" dt="2021-06-22T15:33:00.181" v="174"/>
          <ac:spMkLst>
            <pc:docMk/>
            <pc:sldMk cId="3688691036" sldId="340"/>
            <ac:spMk id="9" creationId="{5298780A-33B9-4EA2-8F67-DE68AD62841B}"/>
          </ac:spMkLst>
        </pc:spChg>
        <pc:spChg chg="add">
          <ac:chgData name="Ashley Sellers" userId="S::asellers@tcss.net::469cd7d9-bdb1-413c-94e6-98589c903d46" providerId="AD" clId="Web-{BBC2118D-D5B9-4C9C-CA44-B3B8E5E49B16}" dt="2021-06-22T15:33:00.181" v="174"/>
          <ac:spMkLst>
            <pc:docMk/>
            <pc:sldMk cId="3688691036" sldId="340"/>
            <ac:spMk id="11" creationId="{7F488E8B-4E1E-4402-8935-D4E6C02615C7}"/>
          </ac:spMkLst>
        </pc:spChg>
      </pc:sldChg>
      <pc:sldChg chg="addSp modSp new mod setBg">
        <pc:chgData name="Ashley Sellers" userId="S::asellers@tcss.net::469cd7d9-bdb1-413c-94e6-98589c903d46" providerId="AD" clId="Web-{BBC2118D-D5B9-4C9C-CA44-B3B8E5E49B16}" dt="2021-06-22T15:33:54.072" v="182" actId="20577"/>
        <pc:sldMkLst>
          <pc:docMk/>
          <pc:sldMk cId="3025598006" sldId="341"/>
        </pc:sldMkLst>
        <pc:spChg chg="add mod">
          <ac:chgData name="Ashley Sellers" userId="S::asellers@tcss.net::469cd7d9-bdb1-413c-94e6-98589c903d46" providerId="AD" clId="Web-{BBC2118D-D5B9-4C9C-CA44-B3B8E5E49B16}" dt="2021-06-22T15:33:54.072" v="182" actId="20577"/>
          <ac:spMkLst>
            <pc:docMk/>
            <pc:sldMk cId="3025598006" sldId="341"/>
            <ac:spMk id="2" creationId="{B8D88D3F-6F76-477A-A6FF-0FA97A174B34}"/>
          </ac:spMkLst>
        </pc:spChg>
        <pc:spChg chg="add">
          <ac:chgData name="Ashley Sellers" userId="S::asellers@tcss.net::469cd7d9-bdb1-413c-94e6-98589c903d46" providerId="AD" clId="Web-{BBC2118D-D5B9-4C9C-CA44-B3B8E5E49B16}" dt="2021-06-22T15:33:44.635" v="181"/>
          <ac:spMkLst>
            <pc:docMk/>
            <pc:sldMk cId="3025598006" sldId="341"/>
            <ac:spMk id="7" creationId="{09588DA8-065E-4F6F-8EFD-43104AB2E0CF}"/>
          </ac:spMkLst>
        </pc:spChg>
        <pc:spChg chg="add">
          <ac:chgData name="Ashley Sellers" userId="S::asellers@tcss.net::469cd7d9-bdb1-413c-94e6-98589c903d46" providerId="AD" clId="Web-{BBC2118D-D5B9-4C9C-CA44-B3B8E5E49B16}" dt="2021-06-22T15:33:44.635" v="181"/>
          <ac:spMkLst>
            <pc:docMk/>
            <pc:sldMk cId="3025598006" sldId="341"/>
            <ac:spMk id="9" creationId="{C4285719-470E-454C-AF62-8323075F1F5B}"/>
          </ac:spMkLst>
        </pc:spChg>
        <pc:spChg chg="add">
          <ac:chgData name="Ashley Sellers" userId="S::asellers@tcss.net::469cd7d9-bdb1-413c-94e6-98589c903d46" providerId="AD" clId="Web-{BBC2118D-D5B9-4C9C-CA44-B3B8E5E49B16}" dt="2021-06-22T15:33:44.635" v="181"/>
          <ac:spMkLst>
            <pc:docMk/>
            <pc:sldMk cId="3025598006" sldId="341"/>
            <ac:spMk id="11" creationId="{CD9FE4EF-C4D8-49A0-B2FF-81D8DB7D8A24}"/>
          </ac:spMkLst>
        </pc:spChg>
        <pc:spChg chg="add">
          <ac:chgData name="Ashley Sellers" userId="S::asellers@tcss.net::469cd7d9-bdb1-413c-94e6-98589c903d46" providerId="AD" clId="Web-{BBC2118D-D5B9-4C9C-CA44-B3B8E5E49B16}" dt="2021-06-22T15:33:44.635" v="181"/>
          <ac:spMkLst>
            <pc:docMk/>
            <pc:sldMk cId="3025598006" sldId="341"/>
            <ac:spMk id="13" creationId="{4300840D-0A0B-4512-BACA-B439D5B9C57C}"/>
          </ac:spMkLst>
        </pc:spChg>
        <pc:spChg chg="add">
          <ac:chgData name="Ashley Sellers" userId="S::asellers@tcss.net::469cd7d9-bdb1-413c-94e6-98589c903d46" providerId="AD" clId="Web-{BBC2118D-D5B9-4C9C-CA44-B3B8E5E49B16}" dt="2021-06-22T15:33:44.635" v="181"/>
          <ac:spMkLst>
            <pc:docMk/>
            <pc:sldMk cId="3025598006" sldId="341"/>
            <ac:spMk id="15" creationId="{D2B78728-A580-49A7-84F9-6EF6F583ADE0}"/>
          </ac:spMkLst>
        </pc:spChg>
        <pc:spChg chg="add">
          <ac:chgData name="Ashley Sellers" userId="S::asellers@tcss.net::469cd7d9-bdb1-413c-94e6-98589c903d46" providerId="AD" clId="Web-{BBC2118D-D5B9-4C9C-CA44-B3B8E5E49B16}" dt="2021-06-22T15:33:44.635" v="181"/>
          <ac:spMkLst>
            <pc:docMk/>
            <pc:sldMk cId="3025598006" sldId="341"/>
            <ac:spMk id="17" creationId="{38FAA1A1-D861-433F-88FA-1E9D6FD31D11}"/>
          </ac:spMkLst>
        </pc:spChg>
        <pc:spChg chg="add">
          <ac:chgData name="Ashley Sellers" userId="S::asellers@tcss.net::469cd7d9-bdb1-413c-94e6-98589c903d46" providerId="AD" clId="Web-{BBC2118D-D5B9-4C9C-CA44-B3B8E5E49B16}" dt="2021-06-22T15:33:44.635" v="181"/>
          <ac:spMkLst>
            <pc:docMk/>
            <pc:sldMk cId="3025598006" sldId="341"/>
            <ac:spMk id="19" creationId="{8D71EDA1-87BF-4D5D-AB79-F346FD19278A}"/>
          </ac:spMkLst>
        </pc:spChg>
      </pc:sldChg>
      <pc:sldChg chg="addSp modSp new mod setBg">
        <pc:chgData name="Ashley Sellers" userId="S::asellers@tcss.net::469cd7d9-bdb1-413c-94e6-98589c903d46" providerId="AD" clId="Web-{BBC2118D-D5B9-4C9C-CA44-B3B8E5E49B16}" dt="2021-06-22T15:34:32.869" v="187" actId="20577"/>
        <pc:sldMkLst>
          <pc:docMk/>
          <pc:sldMk cId="1304239632" sldId="342"/>
        </pc:sldMkLst>
        <pc:spChg chg="add mod">
          <ac:chgData name="Ashley Sellers" userId="S::asellers@tcss.net::469cd7d9-bdb1-413c-94e6-98589c903d46" providerId="AD" clId="Web-{BBC2118D-D5B9-4C9C-CA44-B3B8E5E49B16}" dt="2021-06-22T15:34:32.869" v="187" actId="20577"/>
          <ac:spMkLst>
            <pc:docMk/>
            <pc:sldMk cId="1304239632" sldId="342"/>
            <ac:spMk id="2" creationId="{683B4CF1-12DF-4092-8548-9A4A98191F51}"/>
          </ac:spMkLst>
        </pc:spChg>
        <pc:spChg chg="add">
          <ac:chgData name="Ashley Sellers" userId="S::asellers@tcss.net::469cd7d9-bdb1-413c-94e6-98589c903d46" providerId="AD" clId="Web-{BBC2118D-D5B9-4C9C-CA44-B3B8E5E49B16}" dt="2021-06-22T15:34:18.588" v="186"/>
          <ac:spMkLst>
            <pc:docMk/>
            <pc:sldMk cId="1304239632" sldId="342"/>
            <ac:spMk id="7" creationId="{CB299CAB-C506-454B-90FC-4065728297D3}"/>
          </ac:spMkLst>
        </pc:spChg>
        <pc:spChg chg="add">
          <ac:chgData name="Ashley Sellers" userId="S::asellers@tcss.net::469cd7d9-bdb1-413c-94e6-98589c903d46" providerId="AD" clId="Web-{BBC2118D-D5B9-4C9C-CA44-B3B8E5E49B16}" dt="2021-06-22T15:34:18.588" v="186"/>
          <ac:spMkLst>
            <pc:docMk/>
            <pc:sldMk cId="1304239632" sldId="342"/>
            <ac:spMk id="9" creationId="{C8D99311-F254-40F1-8AB5-EE3E7B9B6872}"/>
          </ac:spMkLst>
        </pc:spChg>
        <pc:spChg chg="add">
          <ac:chgData name="Ashley Sellers" userId="S::asellers@tcss.net::469cd7d9-bdb1-413c-94e6-98589c903d46" providerId="AD" clId="Web-{BBC2118D-D5B9-4C9C-CA44-B3B8E5E49B16}" dt="2021-06-22T15:34:18.588" v="186"/>
          <ac:spMkLst>
            <pc:docMk/>
            <pc:sldMk cId="1304239632" sldId="342"/>
            <ac:spMk id="11" creationId="{7D89E3CB-00ED-4691-9F0F-F23EA3564705}"/>
          </ac:spMkLst>
        </pc:spChg>
      </pc:sldChg>
      <pc:sldChg chg="addSp modSp new mod setBg">
        <pc:chgData name="Ashley Sellers" userId="S::asellers@tcss.net::469cd7d9-bdb1-413c-94e6-98589c903d46" providerId="AD" clId="Web-{BBC2118D-D5B9-4C9C-CA44-B3B8E5E49B16}" dt="2021-06-22T15:34:59.479" v="192" actId="20577"/>
        <pc:sldMkLst>
          <pc:docMk/>
          <pc:sldMk cId="1337326851" sldId="343"/>
        </pc:sldMkLst>
        <pc:spChg chg="add mod">
          <ac:chgData name="Ashley Sellers" userId="S::asellers@tcss.net::469cd7d9-bdb1-413c-94e6-98589c903d46" providerId="AD" clId="Web-{BBC2118D-D5B9-4C9C-CA44-B3B8E5E49B16}" dt="2021-06-22T15:34:59.479" v="192" actId="20577"/>
          <ac:spMkLst>
            <pc:docMk/>
            <pc:sldMk cId="1337326851" sldId="343"/>
            <ac:spMk id="2" creationId="{A1338D79-9C6A-49B6-90B1-FC321FF071FF}"/>
          </ac:spMkLst>
        </pc:spChg>
        <pc:spChg chg="add">
          <ac:chgData name="Ashley Sellers" userId="S::asellers@tcss.net::469cd7d9-bdb1-413c-94e6-98589c903d46" providerId="AD" clId="Web-{BBC2118D-D5B9-4C9C-CA44-B3B8E5E49B16}" dt="2021-06-22T15:34:53.026" v="191"/>
          <ac:spMkLst>
            <pc:docMk/>
            <pc:sldMk cId="1337326851" sldId="343"/>
            <ac:spMk id="7" creationId="{081EA652-8C6A-4E69-BEB9-170809474553}"/>
          </ac:spMkLst>
        </pc:spChg>
        <pc:spChg chg="add">
          <ac:chgData name="Ashley Sellers" userId="S::asellers@tcss.net::469cd7d9-bdb1-413c-94e6-98589c903d46" providerId="AD" clId="Web-{BBC2118D-D5B9-4C9C-CA44-B3B8E5E49B16}" dt="2021-06-22T15:34:53.026" v="191"/>
          <ac:spMkLst>
            <pc:docMk/>
            <pc:sldMk cId="1337326851" sldId="343"/>
            <ac:spMk id="9" creationId="{5298780A-33B9-4EA2-8F67-DE68AD62841B}"/>
          </ac:spMkLst>
        </pc:spChg>
        <pc:spChg chg="add">
          <ac:chgData name="Ashley Sellers" userId="S::asellers@tcss.net::469cd7d9-bdb1-413c-94e6-98589c903d46" providerId="AD" clId="Web-{BBC2118D-D5B9-4C9C-CA44-B3B8E5E49B16}" dt="2021-06-22T15:34:53.026" v="191"/>
          <ac:spMkLst>
            <pc:docMk/>
            <pc:sldMk cId="1337326851" sldId="343"/>
            <ac:spMk id="11" creationId="{7F488E8B-4E1E-4402-8935-D4E6C02615C7}"/>
          </ac:spMkLst>
        </pc:spChg>
      </pc:sldChg>
      <pc:sldChg chg="addSp modSp new mod setBg">
        <pc:chgData name="Ashley Sellers" userId="S::asellers@tcss.net::469cd7d9-bdb1-413c-94e6-98589c903d46" providerId="AD" clId="Web-{BBC2118D-D5B9-4C9C-CA44-B3B8E5E49B16}" dt="2021-06-22T15:35:27.901" v="197" actId="20577"/>
        <pc:sldMkLst>
          <pc:docMk/>
          <pc:sldMk cId="418078308" sldId="344"/>
        </pc:sldMkLst>
        <pc:spChg chg="add mod">
          <ac:chgData name="Ashley Sellers" userId="S::asellers@tcss.net::469cd7d9-bdb1-413c-94e6-98589c903d46" providerId="AD" clId="Web-{BBC2118D-D5B9-4C9C-CA44-B3B8E5E49B16}" dt="2021-06-22T15:35:27.901" v="197" actId="20577"/>
          <ac:spMkLst>
            <pc:docMk/>
            <pc:sldMk cId="418078308" sldId="344"/>
            <ac:spMk id="2" creationId="{83108D10-8095-4C15-BDFE-01B369FF45EB}"/>
          </ac:spMkLst>
        </pc:spChg>
        <pc:spChg chg="add">
          <ac:chgData name="Ashley Sellers" userId="S::asellers@tcss.net::469cd7d9-bdb1-413c-94e6-98589c903d46" providerId="AD" clId="Web-{BBC2118D-D5B9-4C9C-CA44-B3B8E5E49B16}" dt="2021-06-22T15:35:21.041" v="196"/>
          <ac:spMkLst>
            <pc:docMk/>
            <pc:sldMk cId="418078308" sldId="344"/>
            <ac:spMk id="7" creationId="{081EA652-8C6A-4E69-BEB9-170809474553}"/>
          </ac:spMkLst>
        </pc:spChg>
        <pc:spChg chg="add">
          <ac:chgData name="Ashley Sellers" userId="S::asellers@tcss.net::469cd7d9-bdb1-413c-94e6-98589c903d46" providerId="AD" clId="Web-{BBC2118D-D5B9-4C9C-CA44-B3B8E5E49B16}" dt="2021-06-22T15:35:21.041" v="196"/>
          <ac:spMkLst>
            <pc:docMk/>
            <pc:sldMk cId="418078308" sldId="344"/>
            <ac:spMk id="9" creationId="{5298780A-33B9-4EA2-8F67-DE68AD62841B}"/>
          </ac:spMkLst>
        </pc:spChg>
        <pc:spChg chg="add">
          <ac:chgData name="Ashley Sellers" userId="S::asellers@tcss.net::469cd7d9-bdb1-413c-94e6-98589c903d46" providerId="AD" clId="Web-{BBC2118D-D5B9-4C9C-CA44-B3B8E5E49B16}" dt="2021-06-22T15:35:21.041" v="196"/>
          <ac:spMkLst>
            <pc:docMk/>
            <pc:sldMk cId="418078308" sldId="344"/>
            <ac:spMk id="11" creationId="{7F488E8B-4E1E-4402-8935-D4E6C02615C7}"/>
          </ac:spMkLst>
        </pc:spChg>
      </pc:sldChg>
      <pc:sldChg chg="addSp modSp new mod setBg">
        <pc:chgData name="Ashley Sellers" userId="S::asellers@tcss.net::469cd7d9-bdb1-413c-94e6-98589c903d46" providerId="AD" clId="Web-{BBC2118D-D5B9-4C9C-CA44-B3B8E5E49B16}" dt="2021-06-22T15:37:01.386" v="208" actId="14100"/>
        <pc:sldMkLst>
          <pc:docMk/>
          <pc:sldMk cId="2028885343" sldId="345"/>
        </pc:sldMkLst>
        <pc:spChg chg="add mod">
          <ac:chgData name="Ashley Sellers" userId="S::asellers@tcss.net::469cd7d9-bdb1-413c-94e6-98589c903d46" providerId="AD" clId="Web-{BBC2118D-D5B9-4C9C-CA44-B3B8E5E49B16}" dt="2021-06-22T15:37:01.386" v="208" actId="14100"/>
          <ac:spMkLst>
            <pc:docMk/>
            <pc:sldMk cId="2028885343" sldId="345"/>
            <ac:spMk id="2" creationId="{9B456348-738A-44EE-8B42-3A41CD09916A}"/>
          </ac:spMkLst>
        </pc:spChg>
        <pc:spChg chg="add">
          <ac:chgData name="Ashley Sellers" userId="S::asellers@tcss.net::469cd7d9-bdb1-413c-94e6-98589c903d46" providerId="AD" clId="Web-{BBC2118D-D5B9-4C9C-CA44-B3B8E5E49B16}" dt="2021-06-22T15:35:55.948" v="202"/>
          <ac:spMkLst>
            <pc:docMk/>
            <pc:sldMk cId="2028885343" sldId="345"/>
            <ac:spMk id="7" creationId="{081EA652-8C6A-4E69-BEB9-170809474553}"/>
          </ac:spMkLst>
        </pc:spChg>
        <pc:spChg chg="add">
          <ac:chgData name="Ashley Sellers" userId="S::asellers@tcss.net::469cd7d9-bdb1-413c-94e6-98589c903d46" providerId="AD" clId="Web-{BBC2118D-D5B9-4C9C-CA44-B3B8E5E49B16}" dt="2021-06-22T15:35:55.948" v="202"/>
          <ac:spMkLst>
            <pc:docMk/>
            <pc:sldMk cId="2028885343" sldId="345"/>
            <ac:spMk id="9" creationId="{5298780A-33B9-4EA2-8F67-DE68AD62841B}"/>
          </ac:spMkLst>
        </pc:spChg>
        <pc:spChg chg="add">
          <ac:chgData name="Ashley Sellers" userId="S::asellers@tcss.net::469cd7d9-bdb1-413c-94e6-98589c903d46" providerId="AD" clId="Web-{BBC2118D-D5B9-4C9C-CA44-B3B8E5E49B16}" dt="2021-06-22T15:35:55.948" v="202"/>
          <ac:spMkLst>
            <pc:docMk/>
            <pc:sldMk cId="2028885343" sldId="345"/>
            <ac:spMk id="11" creationId="{7F488E8B-4E1E-4402-8935-D4E6C02615C7}"/>
          </ac:spMkLst>
        </pc:spChg>
      </pc:sldChg>
      <pc:sldChg chg="addSp modSp new mod setBg">
        <pc:chgData name="Ashley Sellers" userId="S::asellers@tcss.net::469cd7d9-bdb1-413c-94e6-98589c903d46" providerId="AD" clId="Web-{BBC2118D-D5B9-4C9C-CA44-B3B8E5E49B16}" dt="2021-06-22T15:37:51.464" v="213" actId="20577"/>
        <pc:sldMkLst>
          <pc:docMk/>
          <pc:sldMk cId="3189182875" sldId="346"/>
        </pc:sldMkLst>
        <pc:spChg chg="add mod">
          <ac:chgData name="Ashley Sellers" userId="S::asellers@tcss.net::469cd7d9-bdb1-413c-94e6-98589c903d46" providerId="AD" clId="Web-{BBC2118D-D5B9-4C9C-CA44-B3B8E5E49B16}" dt="2021-06-22T15:37:51.464" v="213" actId="20577"/>
          <ac:spMkLst>
            <pc:docMk/>
            <pc:sldMk cId="3189182875" sldId="346"/>
            <ac:spMk id="2" creationId="{F5BCA09A-CDD0-4A5F-BCFE-501474BCAB7E}"/>
          </ac:spMkLst>
        </pc:spChg>
        <pc:spChg chg="add">
          <ac:chgData name="Ashley Sellers" userId="S::asellers@tcss.net::469cd7d9-bdb1-413c-94e6-98589c903d46" providerId="AD" clId="Web-{BBC2118D-D5B9-4C9C-CA44-B3B8E5E49B16}" dt="2021-06-22T15:37:44.573" v="212"/>
          <ac:spMkLst>
            <pc:docMk/>
            <pc:sldMk cId="3189182875" sldId="346"/>
            <ac:spMk id="7" creationId="{98DDA986-B6EE-4642-AC60-0490373E69D0}"/>
          </ac:spMkLst>
        </pc:spChg>
        <pc:spChg chg="add">
          <ac:chgData name="Ashley Sellers" userId="S::asellers@tcss.net::469cd7d9-bdb1-413c-94e6-98589c903d46" providerId="AD" clId="Web-{BBC2118D-D5B9-4C9C-CA44-B3B8E5E49B16}" dt="2021-06-22T15:37:44.573" v="212"/>
          <ac:spMkLst>
            <pc:docMk/>
            <pc:sldMk cId="3189182875" sldId="346"/>
            <ac:spMk id="9" creationId="{80B62878-12EF-4E97-A284-47BAFC30DA2E}"/>
          </ac:spMkLst>
        </pc:spChg>
        <pc:spChg chg="add">
          <ac:chgData name="Ashley Sellers" userId="S::asellers@tcss.net::469cd7d9-bdb1-413c-94e6-98589c903d46" providerId="AD" clId="Web-{BBC2118D-D5B9-4C9C-CA44-B3B8E5E49B16}" dt="2021-06-22T15:37:44.573" v="212"/>
          <ac:spMkLst>
            <pc:docMk/>
            <pc:sldMk cId="3189182875" sldId="346"/>
            <ac:spMk id="11" creationId="{6D79188D-1ED5-4705-B8C7-5D6FB7670AB3}"/>
          </ac:spMkLst>
        </pc:spChg>
      </pc:sldChg>
      <pc:sldChg chg="addSp modSp new mod setBg">
        <pc:chgData name="Ashley Sellers" userId="S::asellers@tcss.net::469cd7d9-bdb1-413c-94e6-98589c903d46" providerId="AD" clId="Web-{BBC2118D-D5B9-4C9C-CA44-B3B8E5E49B16}" dt="2021-06-22T15:38:43.543" v="225" actId="20577"/>
        <pc:sldMkLst>
          <pc:docMk/>
          <pc:sldMk cId="1125951264" sldId="347"/>
        </pc:sldMkLst>
        <pc:spChg chg="add mod">
          <ac:chgData name="Ashley Sellers" userId="S::asellers@tcss.net::469cd7d9-bdb1-413c-94e6-98589c903d46" providerId="AD" clId="Web-{BBC2118D-D5B9-4C9C-CA44-B3B8E5E49B16}" dt="2021-06-22T15:38:43.543" v="225" actId="20577"/>
          <ac:spMkLst>
            <pc:docMk/>
            <pc:sldMk cId="1125951264" sldId="347"/>
            <ac:spMk id="2" creationId="{4E8D3BE2-5259-4DDB-AC4F-F7A42FAE4EFA}"/>
          </ac:spMkLst>
        </pc:spChg>
        <pc:spChg chg="add">
          <ac:chgData name="Ashley Sellers" userId="S::asellers@tcss.net::469cd7d9-bdb1-413c-94e6-98589c903d46" providerId="AD" clId="Web-{BBC2118D-D5B9-4C9C-CA44-B3B8E5E49B16}" dt="2021-06-22T15:38:18.324" v="218"/>
          <ac:spMkLst>
            <pc:docMk/>
            <pc:sldMk cId="1125951264" sldId="347"/>
            <ac:spMk id="7" creationId="{98DDA986-B6EE-4642-AC60-0490373E69D0}"/>
          </ac:spMkLst>
        </pc:spChg>
        <pc:spChg chg="add">
          <ac:chgData name="Ashley Sellers" userId="S::asellers@tcss.net::469cd7d9-bdb1-413c-94e6-98589c903d46" providerId="AD" clId="Web-{BBC2118D-D5B9-4C9C-CA44-B3B8E5E49B16}" dt="2021-06-22T15:38:18.324" v="218"/>
          <ac:spMkLst>
            <pc:docMk/>
            <pc:sldMk cId="1125951264" sldId="347"/>
            <ac:spMk id="9" creationId="{80B62878-12EF-4E97-A284-47BAFC30DA2E}"/>
          </ac:spMkLst>
        </pc:spChg>
        <pc:spChg chg="add">
          <ac:chgData name="Ashley Sellers" userId="S::asellers@tcss.net::469cd7d9-bdb1-413c-94e6-98589c903d46" providerId="AD" clId="Web-{BBC2118D-D5B9-4C9C-CA44-B3B8E5E49B16}" dt="2021-06-22T15:38:18.324" v="218"/>
          <ac:spMkLst>
            <pc:docMk/>
            <pc:sldMk cId="1125951264" sldId="347"/>
            <ac:spMk id="11" creationId="{6D79188D-1ED5-4705-B8C7-5D6FB7670AB3}"/>
          </ac:spMkLst>
        </pc:spChg>
      </pc:sldChg>
      <pc:sldChg chg="addSp modSp new mod setBg">
        <pc:chgData name="Ashley Sellers" userId="S::asellers@tcss.net::469cd7d9-bdb1-413c-94e6-98589c903d46" providerId="AD" clId="Web-{BBC2118D-D5B9-4C9C-CA44-B3B8E5E49B16}" dt="2021-06-22T15:39:17.543" v="230" actId="20577"/>
        <pc:sldMkLst>
          <pc:docMk/>
          <pc:sldMk cId="2104447040" sldId="348"/>
        </pc:sldMkLst>
        <pc:spChg chg="add mod">
          <ac:chgData name="Ashley Sellers" userId="S::asellers@tcss.net::469cd7d9-bdb1-413c-94e6-98589c903d46" providerId="AD" clId="Web-{BBC2118D-D5B9-4C9C-CA44-B3B8E5E49B16}" dt="2021-06-22T15:39:17.543" v="230" actId="20577"/>
          <ac:spMkLst>
            <pc:docMk/>
            <pc:sldMk cId="2104447040" sldId="348"/>
            <ac:spMk id="2" creationId="{72AB8F9D-00BB-4138-83EF-91A418C32535}"/>
          </ac:spMkLst>
        </pc:spChg>
        <pc:spChg chg="add">
          <ac:chgData name="Ashley Sellers" userId="S::asellers@tcss.net::469cd7d9-bdb1-413c-94e6-98589c903d46" providerId="AD" clId="Web-{BBC2118D-D5B9-4C9C-CA44-B3B8E5E49B16}" dt="2021-06-22T15:39:08.511" v="229"/>
          <ac:spMkLst>
            <pc:docMk/>
            <pc:sldMk cId="2104447040" sldId="348"/>
            <ac:spMk id="7" creationId="{081EA652-8C6A-4E69-BEB9-170809474553}"/>
          </ac:spMkLst>
        </pc:spChg>
        <pc:spChg chg="add">
          <ac:chgData name="Ashley Sellers" userId="S::asellers@tcss.net::469cd7d9-bdb1-413c-94e6-98589c903d46" providerId="AD" clId="Web-{BBC2118D-D5B9-4C9C-CA44-B3B8E5E49B16}" dt="2021-06-22T15:39:08.511" v="229"/>
          <ac:spMkLst>
            <pc:docMk/>
            <pc:sldMk cId="2104447040" sldId="348"/>
            <ac:spMk id="9" creationId="{5298780A-33B9-4EA2-8F67-DE68AD62841B}"/>
          </ac:spMkLst>
        </pc:spChg>
        <pc:spChg chg="add">
          <ac:chgData name="Ashley Sellers" userId="S::asellers@tcss.net::469cd7d9-bdb1-413c-94e6-98589c903d46" providerId="AD" clId="Web-{BBC2118D-D5B9-4C9C-CA44-B3B8E5E49B16}" dt="2021-06-22T15:39:08.511" v="229"/>
          <ac:spMkLst>
            <pc:docMk/>
            <pc:sldMk cId="2104447040" sldId="348"/>
            <ac:spMk id="11" creationId="{7F488E8B-4E1E-4402-8935-D4E6C02615C7}"/>
          </ac:spMkLst>
        </pc:spChg>
        <pc:cxnChg chg="add">
          <ac:chgData name="Ashley Sellers" userId="S::asellers@tcss.net::469cd7d9-bdb1-413c-94e6-98589c903d46" providerId="AD" clId="Web-{BBC2118D-D5B9-4C9C-CA44-B3B8E5E49B16}" dt="2021-06-22T15:39:08.511" v="229"/>
          <ac:cxnSpMkLst>
            <pc:docMk/>
            <pc:sldMk cId="2104447040" sldId="348"/>
            <ac:cxnSpMk id="13" creationId="{23AAC9B5-8015-485C-ACF9-A750390E9A56}"/>
          </ac:cxnSpMkLst>
        </pc:cxnChg>
      </pc:sldChg>
      <pc:sldChg chg="addSp modSp new mod setBg">
        <pc:chgData name="Ashley Sellers" userId="S::asellers@tcss.net::469cd7d9-bdb1-413c-94e6-98589c903d46" providerId="AD" clId="Web-{BBC2118D-D5B9-4C9C-CA44-B3B8E5E49B16}" dt="2021-06-22T15:40:09.121" v="240" actId="20577"/>
        <pc:sldMkLst>
          <pc:docMk/>
          <pc:sldMk cId="387178593" sldId="349"/>
        </pc:sldMkLst>
        <pc:spChg chg="add mod">
          <ac:chgData name="Ashley Sellers" userId="S::asellers@tcss.net::469cd7d9-bdb1-413c-94e6-98589c903d46" providerId="AD" clId="Web-{BBC2118D-D5B9-4C9C-CA44-B3B8E5E49B16}" dt="2021-06-22T15:40:09.121" v="240" actId="20577"/>
          <ac:spMkLst>
            <pc:docMk/>
            <pc:sldMk cId="387178593" sldId="349"/>
            <ac:spMk id="2" creationId="{8CA09F36-6B7A-4AC9-BBB1-A03D15CF9C02}"/>
          </ac:spMkLst>
        </pc:spChg>
        <pc:spChg chg="add">
          <ac:chgData name="Ashley Sellers" userId="S::asellers@tcss.net::469cd7d9-bdb1-413c-94e6-98589c903d46" providerId="AD" clId="Web-{BBC2118D-D5B9-4C9C-CA44-B3B8E5E49B16}" dt="2021-06-22T15:39:58.543" v="239"/>
          <ac:spMkLst>
            <pc:docMk/>
            <pc:sldMk cId="387178593" sldId="349"/>
            <ac:spMk id="7" creationId="{081EA652-8C6A-4E69-BEB9-170809474553}"/>
          </ac:spMkLst>
        </pc:spChg>
        <pc:spChg chg="add">
          <ac:chgData name="Ashley Sellers" userId="S::asellers@tcss.net::469cd7d9-bdb1-413c-94e6-98589c903d46" providerId="AD" clId="Web-{BBC2118D-D5B9-4C9C-CA44-B3B8E5E49B16}" dt="2021-06-22T15:39:58.543" v="239"/>
          <ac:spMkLst>
            <pc:docMk/>
            <pc:sldMk cId="387178593" sldId="349"/>
            <ac:spMk id="9" creationId="{A4026A73-1F7F-49F2-B319-8CA3B3D53269}"/>
          </ac:spMkLst>
        </pc:spChg>
        <pc:spChg chg="add">
          <ac:chgData name="Ashley Sellers" userId="S::asellers@tcss.net::469cd7d9-bdb1-413c-94e6-98589c903d46" providerId="AD" clId="Web-{BBC2118D-D5B9-4C9C-CA44-B3B8E5E49B16}" dt="2021-06-22T15:39:58.543" v="239"/>
          <ac:spMkLst>
            <pc:docMk/>
            <pc:sldMk cId="387178593" sldId="349"/>
            <ac:spMk id="11" creationId="{5298780A-33B9-4EA2-8F67-DE68AD62841B}"/>
          </ac:spMkLst>
        </pc:spChg>
        <pc:spChg chg="add">
          <ac:chgData name="Ashley Sellers" userId="S::asellers@tcss.net::469cd7d9-bdb1-413c-94e6-98589c903d46" providerId="AD" clId="Web-{BBC2118D-D5B9-4C9C-CA44-B3B8E5E49B16}" dt="2021-06-22T15:39:58.543" v="239"/>
          <ac:spMkLst>
            <pc:docMk/>
            <pc:sldMk cId="387178593" sldId="349"/>
            <ac:spMk id="13" creationId="{7F488E8B-4E1E-4402-8935-D4E6C02615C7}"/>
          </ac:spMkLst>
        </pc:spChg>
        <pc:cxnChg chg="add">
          <ac:chgData name="Ashley Sellers" userId="S::asellers@tcss.net::469cd7d9-bdb1-413c-94e6-98589c903d46" providerId="AD" clId="Web-{BBC2118D-D5B9-4C9C-CA44-B3B8E5E49B16}" dt="2021-06-22T15:39:58.543" v="239"/>
          <ac:cxnSpMkLst>
            <pc:docMk/>
            <pc:sldMk cId="387178593" sldId="349"/>
            <ac:cxnSpMk id="15" creationId="{23AAC9B5-8015-485C-ACF9-A750390E9A56}"/>
          </ac:cxnSpMkLst>
        </pc:cxnChg>
      </pc:sldChg>
      <pc:sldChg chg="addSp modSp new mod setBg">
        <pc:chgData name="Ashley Sellers" userId="S::asellers@tcss.net::469cd7d9-bdb1-413c-94e6-98589c903d46" providerId="AD" clId="Web-{BBC2118D-D5B9-4C9C-CA44-B3B8E5E49B16}" dt="2021-06-22T16:36:39.835" v="324"/>
        <pc:sldMkLst>
          <pc:docMk/>
          <pc:sldMk cId="3957051816" sldId="350"/>
        </pc:sldMkLst>
        <pc:spChg chg="add mod">
          <ac:chgData name="Ashley Sellers" userId="S::asellers@tcss.net::469cd7d9-bdb1-413c-94e6-98589c903d46" providerId="AD" clId="Web-{BBC2118D-D5B9-4C9C-CA44-B3B8E5E49B16}" dt="2021-06-22T15:40:45.012" v="246" actId="20577"/>
          <ac:spMkLst>
            <pc:docMk/>
            <pc:sldMk cId="3957051816" sldId="350"/>
            <ac:spMk id="2" creationId="{118E02BF-5906-49EF-9B03-4EA021F16DD3}"/>
          </ac:spMkLst>
        </pc:spChg>
        <pc:spChg chg="add">
          <ac:chgData name="Ashley Sellers" userId="S::asellers@tcss.net::469cd7d9-bdb1-413c-94e6-98589c903d46" providerId="AD" clId="Web-{BBC2118D-D5B9-4C9C-CA44-B3B8E5E49B16}" dt="2021-06-22T16:36:39.835" v="324"/>
          <ac:spMkLst>
            <pc:docMk/>
            <pc:sldMk cId="3957051816" sldId="350"/>
            <ac:spMk id="3" creationId="{C99F3E38-913D-4EA1-9C61-01DE39DE9339}"/>
          </ac:spMkLst>
        </pc:spChg>
        <pc:spChg chg="add">
          <ac:chgData name="Ashley Sellers" userId="S::asellers@tcss.net::469cd7d9-bdb1-413c-94e6-98589c903d46" providerId="AD" clId="Web-{BBC2118D-D5B9-4C9C-CA44-B3B8E5E49B16}" dt="2021-06-22T15:40:36.481" v="245"/>
          <ac:spMkLst>
            <pc:docMk/>
            <pc:sldMk cId="3957051816" sldId="350"/>
            <ac:spMk id="7" creationId="{09588DA8-065E-4F6F-8EFD-43104AB2E0CF}"/>
          </ac:spMkLst>
        </pc:spChg>
        <pc:spChg chg="add">
          <ac:chgData name="Ashley Sellers" userId="S::asellers@tcss.net::469cd7d9-bdb1-413c-94e6-98589c903d46" providerId="AD" clId="Web-{BBC2118D-D5B9-4C9C-CA44-B3B8E5E49B16}" dt="2021-06-22T15:40:36.481" v="245"/>
          <ac:spMkLst>
            <pc:docMk/>
            <pc:sldMk cId="3957051816" sldId="350"/>
            <ac:spMk id="9" creationId="{C4285719-470E-454C-AF62-8323075F1F5B}"/>
          </ac:spMkLst>
        </pc:spChg>
        <pc:spChg chg="add">
          <ac:chgData name="Ashley Sellers" userId="S::asellers@tcss.net::469cd7d9-bdb1-413c-94e6-98589c903d46" providerId="AD" clId="Web-{BBC2118D-D5B9-4C9C-CA44-B3B8E5E49B16}" dt="2021-06-22T15:40:36.481" v="245"/>
          <ac:spMkLst>
            <pc:docMk/>
            <pc:sldMk cId="3957051816" sldId="350"/>
            <ac:spMk id="11" creationId="{CD9FE4EF-C4D8-49A0-B2FF-81D8DB7D8A24}"/>
          </ac:spMkLst>
        </pc:spChg>
        <pc:spChg chg="add">
          <ac:chgData name="Ashley Sellers" userId="S::asellers@tcss.net::469cd7d9-bdb1-413c-94e6-98589c903d46" providerId="AD" clId="Web-{BBC2118D-D5B9-4C9C-CA44-B3B8E5E49B16}" dt="2021-06-22T15:40:36.481" v="245"/>
          <ac:spMkLst>
            <pc:docMk/>
            <pc:sldMk cId="3957051816" sldId="350"/>
            <ac:spMk id="13" creationId="{4300840D-0A0B-4512-BACA-B439D5B9C57C}"/>
          </ac:spMkLst>
        </pc:spChg>
        <pc:spChg chg="add">
          <ac:chgData name="Ashley Sellers" userId="S::asellers@tcss.net::469cd7d9-bdb1-413c-94e6-98589c903d46" providerId="AD" clId="Web-{BBC2118D-D5B9-4C9C-CA44-B3B8E5E49B16}" dt="2021-06-22T15:40:36.481" v="245"/>
          <ac:spMkLst>
            <pc:docMk/>
            <pc:sldMk cId="3957051816" sldId="350"/>
            <ac:spMk id="15" creationId="{D2B78728-A580-49A7-84F9-6EF6F583ADE0}"/>
          </ac:spMkLst>
        </pc:spChg>
        <pc:spChg chg="add">
          <ac:chgData name="Ashley Sellers" userId="S::asellers@tcss.net::469cd7d9-bdb1-413c-94e6-98589c903d46" providerId="AD" clId="Web-{BBC2118D-D5B9-4C9C-CA44-B3B8E5E49B16}" dt="2021-06-22T15:40:36.481" v="245"/>
          <ac:spMkLst>
            <pc:docMk/>
            <pc:sldMk cId="3957051816" sldId="350"/>
            <ac:spMk id="17" creationId="{38FAA1A1-D861-433F-88FA-1E9D6FD31D11}"/>
          </ac:spMkLst>
        </pc:spChg>
        <pc:spChg chg="add">
          <ac:chgData name="Ashley Sellers" userId="S::asellers@tcss.net::469cd7d9-bdb1-413c-94e6-98589c903d46" providerId="AD" clId="Web-{BBC2118D-D5B9-4C9C-CA44-B3B8E5E49B16}" dt="2021-06-22T15:40:36.481" v="245"/>
          <ac:spMkLst>
            <pc:docMk/>
            <pc:sldMk cId="3957051816" sldId="350"/>
            <ac:spMk id="19" creationId="{8D71EDA1-87BF-4D5D-AB79-F346FD19278A}"/>
          </ac:spMkLst>
        </pc:spChg>
      </pc:sldChg>
      <pc:sldChg chg="addSp modSp new mod setBg">
        <pc:chgData name="Ashley Sellers" userId="S::asellers@tcss.net::469cd7d9-bdb1-413c-94e6-98589c903d46" providerId="AD" clId="Web-{BBC2118D-D5B9-4C9C-CA44-B3B8E5E49B16}" dt="2021-06-22T15:41:25.356" v="254" actId="20577"/>
        <pc:sldMkLst>
          <pc:docMk/>
          <pc:sldMk cId="483752196" sldId="351"/>
        </pc:sldMkLst>
        <pc:spChg chg="add mod">
          <ac:chgData name="Ashley Sellers" userId="S::asellers@tcss.net::469cd7d9-bdb1-413c-94e6-98589c903d46" providerId="AD" clId="Web-{BBC2118D-D5B9-4C9C-CA44-B3B8E5E49B16}" dt="2021-06-22T15:41:25.356" v="254" actId="20577"/>
          <ac:spMkLst>
            <pc:docMk/>
            <pc:sldMk cId="483752196" sldId="351"/>
            <ac:spMk id="2" creationId="{1A75D35A-7386-40D2-B8BE-B43490FD2E4A}"/>
          </ac:spMkLst>
        </pc:spChg>
        <pc:spChg chg="add">
          <ac:chgData name="Ashley Sellers" userId="S::asellers@tcss.net::469cd7d9-bdb1-413c-94e6-98589c903d46" providerId="AD" clId="Web-{BBC2118D-D5B9-4C9C-CA44-B3B8E5E49B16}" dt="2021-06-22T15:41:12.715" v="251"/>
          <ac:spMkLst>
            <pc:docMk/>
            <pc:sldMk cId="483752196" sldId="351"/>
            <ac:spMk id="7" creationId="{09588DA8-065E-4F6F-8EFD-43104AB2E0CF}"/>
          </ac:spMkLst>
        </pc:spChg>
        <pc:spChg chg="add">
          <ac:chgData name="Ashley Sellers" userId="S::asellers@tcss.net::469cd7d9-bdb1-413c-94e6-98589c903d46" providerId="AD" clId="Web-{BBC2118D-D5B9-4C9C-CA44-B3B8E5E49B16}" dt="2021-06-22T15:41:12.715" v="251"/>
          <ac:spMkLst>
            <pc:docMk/>
            <pc:sldMk cId="483752196" sldId="351"/>
            <ac:spMk id="9" creationId="{C4285719-470E-454C-AF62-8323075F1F5B}"/>
          </ac:spMkLst>
        </pc:spChg>
        <pc:spChg chg="add">
          <ac:chgData name="Ashley Sellers" userId="S::asellers@tcss.net::469cd7d9-bdb1-413c-94e6-98589c903d46" providerId="AD" clId="Web-{BBC2118D-D5B9-4C9C-CA44-B3B8E5E49B16}" dt="2021-06-22T15:41:12.715" v="251"/>
          <ac:spMkLst>
            <pc:docMk/>
            <pc:sldMk cId="483752196" sldId="351"/>
            <ac:spMk id="11" creationId="{CD9FE4EF-C4D8-49A0-B2FF-81D8DB7D8A24}"/>
          </ac:spMkLst>
        </pc:spChg>
        <pc:spChg chg="add">
          <ac:chgData name="Ashley Sellers" userId="S::asellers@tcss.net::469cd7d9-bdb1-413c-94e6-98589c903d46" providerId="AD" clId="Web-{BBC2118D-D5B9-4C9C-CA44-B3B8E5E49B16}" dt="2021-06-22T15:41:12.715" v="251"/>
          <ac:spMkLst>
            <pc:docMk/>
            <pc:sldMk cId="483752196" sldId="351"/>
            <ac:spMk id="13" creationId="{4300840D-0A0B-4512-BACA-B439D5B9C57C}"/>
          </ac:spMkLst>
        </pc:spChg>
        <pc:spChg chg="add">
          <ac:chgData name="Ashley Sellers" userId="S::asellers@tcss.net::469cd7d9-bdb1-413c-94e6-98589c903d46" providerId="AD" clId="Web-{BBC2118D-D5B9-4C9C-CA44-B3B8E5E49B16}" dt="2021-06-22T15:41:12.715" v="251"/>
          <ac:spMkLst>
            <pc:docMk/>
            <pc:sldMk cId="483752196" sldId="351"/>
            <ac:spMk id="15" creationId="{D2B78728-A580-49A7-84F9-6EF6F583ADE0}"/>
          </ac:spMkLst>
        </pc:spChg>
        <pc:spChg chg="add">
          <ac:chgData name="Ashley Sellers" userId="S::asellers@tcss.net::469cd7d9-bdb1-413c-94e6-98589c903d46" providerId="AD" clId="Web-{BBC2118D-D5B9-4C9C-CA44-B3B8E5E49B16}" dt="2021-06-22T15:41:12.715" v="251"/>
          <ac:spMkLst>
            <pc:docMk/>
            <pc:sldMk cId="483752196" sldId="351"/>
            <ac:spMk id="17" creationId="{38FAA1A1-D861-433F-88FA-1E9D6FD31D11}"/>
          </ac:spMkLst>
        </pc:spChg>
        <pc:spChg chg="add">
          <ac:chgData name="Ashley Sellers" userId="S::asellers@tcss.net::469cd7d9-bdb1-413c-94e6-98589c903d46" providerId="AD" clId="Web-{BBC2118D-D5B9-4C9C-CA44-B3B8E5E49B16}" dt="2021-06-22T15:41:12.715" v="251"/>
          <ac:spMkLst>
            <pc:docMk/>
            <pc:sldMk cId="483752196" sldId="351"/>
            <ac:spMk id="19" creationId="{8D71EDA1-87BF-4D5D-AB79-F346FD19278A}"/>
          </ac:spMkLst>
        </pc:spChg>
      </pc:sldChg>
      <pc:sldChg chg="addSp modSp new">
        <pc:chgData name="Ashley Sellers" userId="S::asellers@tcss.net::469cd7d9-bdb1-413c-94e6-98589c903d46" providerId="AD" clId="Web-{BBC2118D-D5B9-4C9C-CA44-B3B8E5E49B16}" dt="2021-06-22T15:51:06.282" v="306"/>
        <pc:sldMkLst>
          <pc:docMk/>
          <pc:sldMk cId="452252669" sldId="352"/>
        </pc:sldMkLst>
        <pc:spChg chg="add mod">
          <ac:chgData name="Ashley Sellers" userId="S::asellers@tcss.net::469cd7d9-bdb1-413c-94e6-98589c903d46" providerId="AD" clId="Web-{BBC2118D-D5B9-4C9C-CA44-B3B8E5E49B16}" dt="2021-06-22T15:49:54.531" v="297" actId="14100"/>
          <ac:spMkLst>
            <pc:docMk/>
            <pc:sldMk cId="452252669" sldId="352"/>
            <ac:spMk id="4" creationId="{4584809D-9D53-44D9-9291-0FDC1F2254F3}"/>
          </ac:spMkLst>
        </pc:spChg>
        <pc:graphicFrameChg chg="add mod modGraphic">
          <ac:chgData name="Ashley Sellers" userId="S::asellers@tcss.net::469cd7d9-bdb1-413c-94e6-98589c903d46" providerId="AD" clId="Web-{BBC2118D-D5B9-4C9C-CA44-B3B8E5E49B16}" dt="2021-06-22T15:51:06.282" v="306"/>
          <ac:graphicFrameMkLst>
            <pc:docMk/>
            <pc:sldMk cId="452252669" sldId="352"/>
            <ac:graphicFrameMk id="3" creationId="{C5BCC597-5D2E-41AE-B97D-6554D6F801AB}"/>
          </ac:graphicFrameMkLst>
        </pc:graphicFrameChg>
      </pc:sldChg>
    </pc:docChg>
  </pc:docChgLst>
  <pc:docChgLst>
    <pc:chgData name="Ashley Sellers" userId="S::asellers@tcss.net::469cd7d9-bdb1-413c-94e6-98589c903d46" providerId="AD" clId="Web-{EF5E3F18-874E-D02A-24F8-1A6CE7B613EE}"/>
    <pc:docChg chg="modSld">
      <pc:chgData name="Ashley Sellers" userId="S::asellers@tcss.net::469cd7d9-bdb1-413c-94e6-98589c903d46" providerId="AD" clId="Web-{EF5E3F18-874E-D02A-24F8-1A6CE7B613EE}" dt="2021-08-23T00:19:51.056" v="35"/>
      <pc:docMkLst>
        <pc:docMk/>
      </pc:docMkLst>
      <pc:sldChg chg="addSp delSp modSp addAnim">
        <pc:chgData name="Ashley Sellers" userId="S::asellers@tcss.net::469cd7d9-bdb1-413c-94e6-98589c903d46" providerId="AD" clId="Web-{EF5E3F18-874E-D02A-24F8-1A6CE7B613EE}" dt="2021-08-23T00:19:51.056" v="35"/>
        <pc:sldMkLst>
          <pc:docMk/>
          <pc:sldMk cId="109857222" sldId="256"/>
        </pc:sldMkLst>
        <pc:spChg chg="mod">
          <ac:chgData name="Ashley Sellers" userId="S::asellers@tcss.net::469cd7d9-bdb1-413c-94e6-98589c903d46" providerId="AD" clId="Web-{EF5E3F18-874E-D02A-24F8-1A6CE7B613EE}" dt="2021-08-23T00:19:51.056" v="33"/>
          <ac:spMkLst>
            <pc:docMk/>
            <pc:sldMk cId="109857222" sldId="256"/>
            <ac:spMk id="3" creationId="{00000000-0000-0000-0000-000000000000}"/>
          </ac:spMkLst>
        </pc:spChg>
        <pc:spChg chg="del">
          <ac:chgData name="Ashley Sellers" userId="S::asellers@tcss.net::469cd7d9-bdb1-413c-94e6-98589c903d46" providerId="AD" clId="Web-{EF5E3F18-874E-D02A-24F8-1A6CE7B613EE}" dt="2021-08-23T00:18:38.398" v="18"/>
          <ac:spMkLst>
            <pc:docMk/>
            <pc:sldMk cId="109857222" sldId="256"/>
            <ac:spMk id="5" creationId="{2D794761-F945-4081-8FB7-7CCE2F47C933}"/>
          </ac:spMkLst>
        </pc:spChg>
        <pc:spChg chg="add del mod">
          <ac:chgData name="Ashley Sellers" userId="S::asellers@tcss.net::469cd7d9-bdb1-413c-94e6-98589c903d46" providerId="AD" clId="Web-{EF5E3F18-874E-D02A-24F8-1A6CE7B613EE}" dt="2021-08-23T00:19:19.539" v="28"/>
          <ac:spMkLst>
            <pc:docMk/>
            <pc:sldMk cId="109857222" sldId="256"/>
            <ac:spMk id="6" creationId="{FBBD8F08-741E-43EF-A98A-B92C8962B6CE}"/>
          </ac:spMkLst>
        </pc:spChg>
        <pc:spChg chg="add del">
          <ac:chgData name="Ashley Sellers" userId="S::asellers@tcss.net::469cd7d9-bdb1-413c-94e6-98589c903d46" providerId="AD" clId="Web-{EF5E3F18-874E-D02A-24F8-1A6CE7B613EE}" dt="2021-08-23T00:19:11.555" v="25"/>
          <ac:spMkLst>
            <pc:docMk/>
            <pc:sldMk cId="109857222" sldId="256"/>
            <ac:spMk id="7" creationId="{7BECF3C5-23D5-4F95-9741-D8949A75BFCF}"/>
          </ac:spMkLst>
        </pc:spChg>
        <pc:spChg chg="add mod">
          <ac:chgData name="Ashley Sellers" userId="S::asellers@tcss.net::469cd7d9-bdb1-413c-94e6-98589c903d46" providerId="AD" clId="Web-{EF5E3F18-874E-D02A-24F8-1A6CE7B613EE}" dt="2021-08-23T00:19:51.056" v="33"/>
          <ac:spMkLst>
            <pc:docMk/>
            <pc:sldMk cId="109857222" sldId="256"/>
            <ac:spMk id="9" creationId="{439E3E6B-659C-464F-B9FE-801071E3FA93}"/>
          </ac:spMkLst>
        </pc:spChg>
        <pc:spChg chg="del">
          <ac:chgData name="Ashley Sellers" userId="S::asellers@tcss.net::469cd7d9-bdb1-413c-94e6-98589c903d46" providerId="AD" clId="Web-{EF5E3F18-874E-D02A-24F8-1A6CE7B613EE}" dt="2021-08-23T00:19:51.056" v="33"/>
          <ac:spMkLst>
            <pc:docMk/>
            <pc:sldMk cId="109857222" sldId="256"/>
            <ac:spMk id="10" creationId="{71B2258F-86CA-4D4D-8270-BC05FCDEBFB3}"/>
          </ac:spMkLst>
        </pc:spChg>
        <pc:spChg chg="add">
          <ac:chgData name="Ashley Sellers" userId="S::asellers@tcss.net::469cd7d9-bdb1-413c-94e6-98589c903d46" providerId="AD" clId="Web-{EF5E3F18-874E-D02A-24F8-1A6CE7B613EE}" dt="2021-08-23T00:19:51.056" v="33"/>
          <ac:spMkLst>
            <pc:docMk/>
            <pc:sldMk cId="109857222" sldId="256"/>
            <ac:spMk id="15" creationId="{71B2258F-86CA-4D4D-8270-BC05FCDEBFB3}"/>
          </ac:spMkLst>
        </pc:spChg>
        <pc:picChg chg="del">
          <ac:chgData name="Ashley Sellers" userId="S::asellers@tcss.net::469cd7d9-bdb1-413c-94e6-98589c903d46" providerId="AD" clId="Web-{EF5E3F18-874E-D02A-24F8-1A6CE7B613EE}" dt="2021-08-23T00:18:38.398" v="18"/>
          <ac:picMkLst>
            <pc:docMk/>
            <pc:sldMk cId="109857222" sldId="256"/>
            <ac:picMk id="4" creationId="{7BBDA08E-4085-47A0-87FC-87A6393D30CE}"/>
          </ac:picMkLst>
        </pc:picChg>
        <pc:picChg chg="add mod ord">
          <ac:chgData name="Ashley Sellers" userId="S::asellers@tcss.net::469cd7d9-bdb1-413c-94e6-98589c903d46" providerId="AD" clId="Web-{EF5E3F18-874E-D02A-24F8-1A6CE7B613EE}" dt="2021-08-23T00:19:51.056" v="33"/>
          <ac:picMkLst>
            <pc:docMk/>
            <pc:sldMk cId="109857222" sldId="256"/>
            <ac:picMk id="8" creationId="{926C2687-B815-4DE7-AC8F-FF8F39342AC9}"/>
          </ac:picMkLst>
        </pc:picChg>
      </pc:sldChg>
      <pc:sldChg chg="modSp">
        <pc:chgData name="Ashley Sellers" userId="S::asellers@tcss.net::469cd7d9-bdb1-413c-94e6-98589c903d46" providerId="AD" clId="Web-{EF5E3F18-874E-D02A-24F8-1A6CE7B613EE}" dt="2021-08-23T00:13:07.717" v="2" actId="14100"/>
        <pc:sldMkLst>
          <pc:docMk/>
          <pc:sldMk cId="2414589528" sldId="290"/>
        </pc:sldMkLst>
        <pc:spChg chg="mod">
          <ac:chgData name="Ashley Sellers" userId="S::asellers@tcss.net::469cd7d9-bdb1-413c-94e6-98589c903d46" providerId="AD" clId="Web-{EF5E3F18-874E-D02A-24F8-1A6CE7B613EE}" dt="2021-08-23T00:13:07.717" v="2" actId="14100"/>
          <ac:spMkLst>
            <pc:docMk/>
            <pc:sldMk cId="2414589528" sldId="290"/>
            <ac:spMk id="2" creationId="{5BF0D597-54AE-48C1-9453-747A780563E8}"/>
          </ac:spMkLst>
        </pc:spChg>
      </pc:sldChg>
      <pc:sldChg chg="modSp">
        <pc:chgData name="Ashley Sellers" userId="S::asellers@tcss.net::469cd7d9-bdb1-413c-94e6-98589c903d46" providerId="AD" clId="Web-{EF5E3F18-874E-D02A-24F8-1A6CE7B613EE}" dt="2021-08-23T00:15:33.814" v="16" actId="1076"/>
        <pc:sldMkLst>
          <pc:docMk/>
          <pc:sldMk cId="853534826" sldId="293"/>
        </pc:sldMkLst>
        <pc:spChg chg="mod">
          <ac:chgData name="Ashley Sellers" userId="S::asellers@tcss.net::469cd7d9-bdb1-413c-94e6-98589c903d46" providerId="AD" clId="Web-{EF5E3F18-874E-D02A-24F8-1A6CE7B613EE}" dt="2021-08-23T00:15:23.314" v="15" actId="14100"/>
          <ac:spMkLst>
            <pc:docMk/>
            <pc:sldMk cId="853534826" sldId="293"/>
            <ac:spMk id="2" creationId="{65648F6D-451C-4004-AD85-FCDB5C224385}"/>
          </ac:spMkLst>
        </pc:spChg>
        <pc:picChg chg="mod">
          <ac:chgData name="Ashley Sellers" userId="S::asellers@tcss.net::469cd7d9-bdb1-413c-94e6-98589c903d46" providerId="AD" clId="Web-{EF5E3F18-874E-D02A-24F8-1A6CE7B613EE}" dt="2021-08-23T00:15:33.814" v="16" actId="1076"/>
          <ac:picMkLst>
            <pc:docMk/>
            <pc:sldMk cId="853534826" sldId="293"/>
            <ac:picMk id="3" creationId="{A5F27190-1DCD-4AD7-8FF2-47547D8C402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6B7F2-F3C1-48A3-9ED1-5FD9574CB6B1}" type="doc">
      <dgm:prSet loTypeId="urn:microsoft.com/office/officeart/2005/8/layout/process2" loCatId="process" qsTypeId="urn:microsoft.com/office/officeart/2005/8/quickstyle/simple1" qsCatId="simple" csTypeId="urn:microsoft.com/office/officeart/2005/8/colors/colorful5" csCatId="colorful"/>
      <dgm:spPr/>
      <dgm:t>
        <a:bodyPr/>
        <a:lstStyle/>
        <a:p>
          <a:endParaRPr lang="en-US"/>
        </a:p>
      </dgm:t>
    </dgm:pt>
    <dgm:pt modelId="{018F70B3-3001-4386-8C95-17C88B91AEBF}">
      <dgm:prSet/>
      <dgm:spPr/>
      <dgm:t>
        <a:bodyPr/>
        <a:lstStyle/>
        <a:p>
          <a:r>
            <a:rPr lang="en-US"/>
            <a:t>A rhyme is when two or more words have the same sound endings but different beginning sounds.</a:t>
          </a:r>
        </a:p>
      </dgm:t>
    </dgm:pt>
    <dgm:pt modelId="{D4825060-ABB1-418C-86A3-1941E2B9FC14}" type="parTrans" cxnId="{8B0A513A-048D-4EFA-93DF-0195A3213007}">
      <dgm:prSet/>
      <dgm:spPr/>
      <dgm:t>
        <a:bodyPr/>
        <a:lstStyle/>
        <a:p>
          <a:endParaRPr lang="en-US"/>
        </a:p>
      </dgm:t>
    </dgm:pt>
    <dgm:pt modelId="{97AD4528-E82E-448E-9317-A51B5C64911F}" type="sibTrans" cxnId="{8B0A513A-048D-4EFA-93DF-0195A3213007}">
      <dgm:prSet/>
      <dgm:spPr/>
      <dgm:t>
        <a:bodyPr/>
        <a:lstStyle/>
        <a:p>
          <a:endParaRPr lang="en-US"/>
        </a:p>
      </dgm:t>
    </dgm:pt>
    <dgm:pt modelId="{D5167EBF-BC3F-4521-B733-9446D125C73B}">
      <dgm:prSet/>
      <dgm:spPr/>
      <dgm:t>
        <a:bodyPr/>
        <a:lstStyle/>
        <a:p>
          <a:r>
            <a:rPr lang="en-US"/>
            <a:t>For example: St</a:t>
          </a:r>
          <a:r>
            <a:rPr lang="en-US" b="1"/>
            <a:t>ar</a:t>
          </a:r>
          <a:r>
            <a:rPr lang="en-US"/>
            <a:t> / J</a:t>
          </a:r>
          <a:r>
            <a:rPr lang="en-US" b="1"/>
            <a:t>ar</a:t>
          </a:r>
          <a:endParaRPr lang="en-US"/>
        </a:p>
      </dgm:t>
    </dgm:pt>
    <dgm:pt modelId="{A2311A58-F34A-4D8E-8BE2-87811411CE45}" type="parTrans" cxnId="{36106F18-BC3A-42E2-A8DD-23BDFD2CDCEF}">
      <dgm:prSet/>
      <dgm:spPr/>
      <dgm:t>
        <a:bodyPr/>
        <a:lstStyle/>
        <a:p>
          <a:endParaRPr lang="en-US"/>
        </a:p>
      </dgm:t>
    </dgm:pt>
    <dgm:pt modelId="{3C7F56FC-8A48-4D4D-A599-9994005894CD}" type="sibTrans" cxnId="{36106F18-BC3A-42E2-A8DD-23BDFD2CDCEF}">
      <dgm:prSet/>
      <dgm:spPr/>
      <dgm:t>
        <a:bodyPr/>
        <a:lstStyle/>
        <a:p>
          <a:endParaRPr lang="en-US"/>
        </a:p>
      </dgm:t>
    </dgm:pt>
    <dgm:pt modelId="{48E93CEC-A5B2-4C55-852C-D72D83E37505}" type="pres">
      <dgm:prSet presAssocID="{6E56B7F2-F3C1-48A3-9ED1-5FD9574CB6B1}" presName="linearFlow" presStyleCnt="0">
        <dgm:presLayoutVars>
          <dgm:resizeHandles val="exact"/>
        </dgm:presLayoutVars>
      </dgm:prSet>
      <dgm:spPr/>
    </dgm:pt>
    <dgm:pt modelId="{769B344A-62D3-49AF-905D-96D3FAF3F91A}" type="pres">
      <dgm:prSet presAssocID="{018F70B3-3001-4386-8C95-17C88B91AEBF}" presName="node" presStyleLbl="node1" presStyleIdx="0" presStyleCnt="2">
        <dgm:presLayoutVars>
          <dgm:bulletEnabled val="1"/>
        </dgm:presLayoutVars>
      </dgm:prSet>
      <dgm:spPr/>
    </dgm:pt>
    <dgm:pt modelId="{9E866CAD-2CAD-4392-AE0D-A5AA412075B7}" type="pres">
      <dgm:prSet presAssocID="{97AD4528-E82E-448E-9317-A51B5C64911F}" presName="sibTrans" presStyleLbl="sibTrans2D1" presStyleIdx="0" presStyleCnt="1"/>
      <dgm:spPr/>
    </dgm:pt>
    <dgm:pt modelId="{E14E3795-AC65-4C85-90AC-F24B1BB8D266}" type="pres">
      <dgm:prSet presAssocID="{97AD4528-E82E-448E-9317-A51B5C64911F}" presName="connectorText" presStyleLbl="sibTrans2D1" presStyleIdx="0" presStyleCnt="1"/>
      <dgm:spPr/>
    </dgm:pt>
    <dgm:pt modelId="{B7413DE4-C6CD-49B5-B067-B28BE414A32F}" type="pres">
      <dgm:prSet presAssocID="{D5167EBF-BC3F-4521-B733-9446D125C73B}" presName="node" presStyleLbl="node1" presStyleIdx="1" presStyleCnt="2">
        <dgm:presLayoutVars>
          <dgm:bulletEnabled val="1"/>
        </dgm:presLayoutVars>
      </dgm:prSet>
      <dgm:spPr/>
    </dgm:pt>
  </dgm:ptLst>
  <dgm:cxnLst>
    <dgm:cxn modelId="{1C569F0F-D458-4884-B8FD-24BBC24C53AC}" type="presOf" srcId="{018F70B3-3001-4386-8C95-17C88B91AEBF}" destId="{769B344A-62D3-49AF-905D-96D3FAF3F91A}" srcOrd="0" destOrd="0" presId="urn:microsoft.com/office/officeart/2005/8/layout/process2"/>
    <dgm:cxn modelId="{36106F18-BC3A-42E2-A8DD-23BDFD2CDCEF}" srcId="{6E56B7F2-F3C1-48A3-9ED1-5FD9574CB6B1}" destId="{D5167EBF-BC3F-4521-B733-9446D125C73B}" srcOrd="1" destOrd="0" parTransId="{A2311A58-F34A-4D8E-8BE2-87811411CE45}" sibTransId="{3C7F56FC-8A48-4D4D-A599-9994005894CD}"/>
    <dgm:cxn modelId="{8B0A513A-048D-4EFA-93DF-0195A3213007}" srcId="{6E56B7F2-F3C1-48A3-9ED1-5FD9574CB6B1}" destId="{018F70B3-3001-4386-8C95-17C88B91AEBF}" srcOrd="0" destOrd="0" parTransId="{D4825060-ABB1-418C-86A3-1941E2B9FC14}" sibTransId="{97AD4528-E82E-448E-9317-A51B5C64911F}"/>
    <dgm:cxn modelId="{3D09A55D-18AA-4876-A47D-F3B9A9515F32}" type="presOf" srcId="{97AD4528-E82E-448E-9317-A51B5C64911F}" destId="{9E866CAD-2CAD-4392-AE0D-A5AA412075B7}" srcOrd="0" destOrd="0" presId="urn:microsoft.com/office/officeart/2005/8/layout/process2"/>
    <dgm:cxn modelId="{DD9B0C4B-E0A4-4900-8408-D7E80D873597}" type="presOf" srcId="{D5167EBF-BC3F-4521-B733-9446D125C73B}" destId="{B7413DE4-C6CD-49B5-B067-B28BE414A32F}" srcOrd="0" destOrd="0" presId="urn:microsoft.com/office/officeart/2005/8/layout/process2"/>
    <dgm:cxn modelId="{290EBF6B-F2DB-4CF9-8F78-76A5576C1B42}" type="presOf" srcId="{97AD4528-E82E-448E-9317-A51B5C64911F}" destId="{E14E3795-AC65-4C85-90AC-F24B1BB8D266}" srcOrd="1" destOrd="0" presId="urn:microsoft.com/office/officeart/2005/8/layout/process2"/>
    <dgm:cxn modelId="{4B2AFAB3-87E9-4107-8286-4EC0603BBEDD}" type="presOf" srcId="{6E56B7F2-F3C1-48A3-9ED1-5FD9574CB6B1}" destId="{48E93CEC-A5B2-4C55-852C-D72D83E37505}" srcOrd="0" destOrd="0" presId="urn:microsoft.com/office/officeart/2005/8/layout/process2"/>
    <dgm:cxn modelId="{0A447D5C-D256-45B5-B7DC-515D26AFBAD0}" type="presParOf" srcId="{48E93CEC-A5B2-4C55-852C-D72D83E37505}" destId="{769B344A-62D3-49AF-905D-96D3FAF3F91A}" srcOrd="0" destOrd="0" presId="urn:microsoft.com/office/officeart/2005/8/layout/process2"/>
    <dgm:cxn modelId="{07A746CF-F2E6-4F8F-AB02-924BB5DDC80B}" type="presParOf" srcId="{48E93CEC-A5B2-4C55-852C-D72D83E37505}" destId="{9E866CAD-2CAD-4392-AE0D-A5AA412075B7}" srcOrd="1" destOrd="0" presId="urn:microsoft.com/office/officeart/2005/8/layout/process2"/>
    <dgm:cxn modelId="{59148825-B1B1-41BF-A0CB-898091D6F4B3}" type="presParOf" srcId="{9E866CAD-2CAD-4392-AE0D-A5AA412075B7}" destId="{E14E3795-AC65-4C85-90AC-F24B1BB8D266}" srcOrd="0" destOrd="0" presId="urn:microsoft.com/office/officeart/2005/8/layout/process2"/>
    <dgm:cxn modelId="{3B27B11A-58C9-490F-8132-5826FED1E549}" type="presParOf" srcId="{48E93CEC-A5B2-4C55-852C-D72D83E37505}" destId="{B7413DE4-C6CD-49B5-B067-B28BE414A32F}"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A642D-18EC-4CF9-94F8-DF6D33D214D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E3405DC-763B-451C-95AE-C0967472CC08}">
      <dgm:prSet/>
      <dgm:spPr/>
      <dgm:t>
        <a:bodyPr/>
        <a:lstStyle/>
        <a:p>
          <a:r>
            <a:rPr lang="en-US"/>
            <a:t>Look at Romeo; he has all the ladies listening to him.</a:t>
          </a:r>
          <a:br>
            <a:rPr lang="en-US"/>
          </a:br>
          <a:r>
            <a:rPr lang="en-US"/>
            <a:t>My dad is Scrooge; he won't buy me a new cell phone.</a:t>
          </a:r>
          <a:br>
            <a:rPr lang="en-US"/>
          </a:br>
          <a:r>
            <a:rPr lang="en-US"/>
            <a:t>Kevin better be glad he isn't Pinocchio, or his nose would be extremely long right now.</a:t>
          </a:r>
        </a:p>
      </dgm:t>
    </dgm:pt>
    <dgm:pt modelId="{945C5FAC-6FE2-4294-9184-FB984C768EEC}" type="parTrans" cxnId="{B2016733-F076-49ED-BECF-E228DF928795}">
      <dgm:prSet/>
      <dgm:spPr/>
      <dgm:t>
        <a:bodyPr/>
        <a:lstStyle/>
        <a:p>
          <a:endParaRPr lang="en-US"/>
        </a:p>
      </dgm:t>
    </dgm:pt>
    <dgm:pt modelId="{CE612477-053E-4238-AAAD-57BE74E16527}" type="sibTrans" cxnId="{B2016733-F076-49ED-BECF-E228DF928795}">
      <dgm:prSet/>
      <dgm:spPr/>
      <dgm:t>
        <a:bodyPr/>
        <a:lstStyle/>
        <a:p>
          <a:endParaRPr lang="en-US"/>
        </a:p>
      </dgm:t>
    </dgm:pt>
    <dgm:pt modelId="{6698AC2A-23F6-4CDD-AA9B-DBBB459BDF5A}">
      <dgm:prSet/>
      <dgm:spPr/>
      <dgm:t>
        <a:bodyPr/>
        <a:lstStyle/>
        <a:p>
          <a:r>
            <a:rPr lang="en-US"/>
            <a:t>What do all three of these sentences have in common?</a:t>
          </a:r>
        </a:p>
      </dgm:t>
    </dgm:pt>
    <dgm:pt modelId="{33F52237-2A59-4E88-94C3-E708C2F67A89}" type="parTrans" cxnId="{ED89CCF6-4CDF-4E61-925D-3497E6445643}">
      <dgm:prSet/>
      <dgm:spPr/>
      <dgm:t>
        <a:bodyPr/>
        <a:lstStyle/>
        <a:p>
          <a:endParaRPr lang="en-US"/>
        </a:p>
      </dgm:t>
    </dgm:pt>
    <dgm:pt modelId="{BEA2AA7F-5B74-4DC0-8048-7653AB93CBA3}" type="sibTrans" cxnId="{ED89CCF6-4CDF-4E61-925D-3497E6445643}">
      <dgm:prSet/>
      <dgm:spPr/>
      <dgm:t>
        <a:bodyPr/>
        <a:lstStyle/>
        <a:p>
          <a:endParaRPr lang="en-US"/>
        </a:p>
      </dgm:t>
    </dgm:pt>
    <dgm:pt modelId="{65420C54-15F2-409D-A491-836884F98137}" type="pres">
      <dgm:prSet presAssocID="{788A642D-18EC-4CF9-94F8-DF6D33D214D9}" presName="hierChild1" presStyleCnt="0">
        <dgm:presLayoutVars>
          <dgm:chPref val="1"/>
          <dgm:dir/>
          <dgm:animOne val="branch"/>
          <dgm:animLvl val="lvl"/>
          <dgm:resizeHandles/>
        </dgm:presLayoutVars>
      </dgm:prSet>
      <dgm:spPr/>
    </dgm:pt>
    <dgm:pt modelId="{28E2BA50-B446-4E6D-9796-701EC4745F47}" type="pres">
      <dgm:prSet presAssocID="{4E3405DC-763B-451C-95AE-C0967472CC08}" presName="hierRoot1" presStyleCnt="0"/>
      <dgm:spPr/>
    </dgm:pt>
    <dgm:pt modelId="{1D21501F-D115-4564-B7FB-E54793B2D1A4}" type="pres">
      <dgm:prSet presAssocID="{4E3405DC-763B-451C-95AE-C0967472CC08}" presName="composite" presStyleCnt="0"/>
      <dgm:spPr/>
    </dgm:pt>
    <dgm:pt modelId="{3CFB916E-2333-4273-A3E9-21E8829FC7AD}" type="pres">
      <dgm:prSet presAssocID="{4E3405DC-763B-451C-95AE-C0967472CC08}" presName="background" presStyleLbl="node0" presStyleIdx="0" presStyleCnt="2"/>
      <dgm:spPr/>
    </dgm:pt>
    <dgm:pt modelId="{D1D4CDAB-1366-4BD7-A4D4-94127D3CAFD1}" type="pres">
      <dgm:prSet presAssocID="{4E3405DC-763B-451C-95AE-C0967472CC08}" presName="text" presStyleLbl="fgAcc0" presStyleIdx="0" presStyleCnt="2">
        <dgm:presLayoutVars>
          <dgm:chPref val="3"/>
        </dgm:presLayoutVars>
      </dgm:prSet>
      <dgm:spPr/>
    </dgm:pt>
    <dgm:pt modelId="{32A601F1-0F59-42A5-967D-40F3021A89AB}" type="pres">
      <dgm:prSet presAssocID="{4E3405DC-763B-451C-95AE-C0967472CC08}" presName="hierChild2" presStyleCnt="0"/>
      <dgm:spPr/>
    </dgm:pt>
    <dgm:pt modelId="{B46394CD-6869-4EF2-B9A3-850470D5342E}" type="pres">
      <dgm:prSet presAssocID="{6698AC2A-23F6-4CDD-AA9B-DBBB459BDF5A}" presName="hierRoot1" presStyleCnt="0"/>
      <dgm:spPr/>
    </dgm:pt>
    <dgm:pt modelId="{DE975DA7-E531-4AD8-8D65-4B84D607F292}" type="pres">
      <dgm:prSet presAssocID="{6698AC2A-23F6-4CDD-AA9B-DBBB459BDF5A}" presName="composite" presStyleCnt="0"/>
      <dgm:spPr/>
    </dgm:pt>
    <dgm:pt modelId="{75ABD1B2-8E71-4FCA-9EE2-7165D3B48187}" type="pres">
      <dgm:prSet presAssocID="{6698AC2A-23F6-4CDD-AA9B-DBBB459BDF5A}" presName="background" presStyleLbl="node0" presStyleIdx="1" presStyleCnt="2"/>
      <dgm:spPr/>
    </dgm:pt>
    <dgm:pt modelId="{1FD1ADD7-77C3-451F-9168-A6535F740972}" type="pres">
      <dgm:prSet presAssocID="{6698AC2A-23F6-4CDD-AA9B-DBBB459BDF5A}" presName="text" presStyleLbl="fgAcc0" presStyleIdx="1" presStyleCnt="2">
        <dgm:presLayoutVars>
          <dgm:chPref val="3"/>
        </dgm:presLayoutVars>
      </dgm:prSet>
      <dgm:spPr/>
    </dgm:pt>
    <dgm:pt modelId="{E30D594E-F41B-40F8-8B75-7DD82777866E}" type="pres">
      <dgm:prSet presAssocID="{6698AC2A-23F6-4CDD-AA9B-DBBB459BDF5A}" presName="hierChild2" presStyleCnt="0"/>
      <dgm:spPr/>
    </dgm:pt>
  </dgm:ptLst>
  <dgm:cxnLst>
    <dgm:cxn modelId="{B2016733-F076-49ED-BECF-E228DF928795}" srcId="{788A642D-18EC-4CF9-94F8-DF6D33D214D9}" destId="{4E3405DC-763B-451C-95AE-C0967472CC08}" srcOrd="0" destOrd="0" parTransId="{945C5FAC-6FE2-4294-9184-FB984C768EEC}" sibTransId="{CE612477-053E-4238-AAAD-57BE74E16527}"/>
    <dgm:cxn modelId="{3013766E-D880-4BE9-A8C1-5A66061EF93F}" type="presOf" srcId="{788A642D-18EC-4CF9-94F8-DF6D33D214D9}" destId="{65420C54-15F2-409D-A491-836884F98137}" srcOrd="0" destOrd="0" presId="urn:microsoft.com/office/officeart/2005/8/layout/hierarchy1"/>
    <dgm:cxn modelId="{84708394-BBB5-4C53-AF50-71C67AE5A306}" type="presOf" srcId="{6698AC2A-23F6-4CDD-AA9B-DBBB459BDF5A}" destId="{1FD1ADD7-77C3-451F-9168-A6535F740972}" srcOrd="0" destOrd="0" presId="urn:microsoft.com/office/officeart/2005/8/layout/hierarchy1"/>
    <dgm:cxn modelId="{650E98A0-919E-4BC5-A7C2-B4710AB66620}" type="presOf" srcId="{4E3405DC-763B-451C-95AE-C0967472CC08}" destId="{D1D4CDAB-1366-4BD7-A4D4-94127D3CAFD1}" srcOrd="0" destOrd="0" presId="urn:microsoft.com/office/officeart/2005/8/layout/hierarchy1"/>
    <dgm:cxn modelId="{ED89CCF6-4CDF-4E61-925D-3497E6445643}" srcId="{788A642D-18EC-4CF9-94F8-DF6D33D214D9}" destId="{6698AC2A-23F6-4CDD-AA9B-DBBB459BDF5A}" srcOrd="1" destOrd="0" parTransId="{33F52237-2A59-4E88-94C3-E708C2F67A89}" sibTransId="{BEA2AA7F-5B74-4DC0-8048-7653AB93CBA3}"/>
    <dgm:cxn modelId="{DCA2E763-00A6-481D-BF5D-479CC269E7C0}" type="presParOf" srcId="{65420C54-15F2-409D-A491-836884F98137}" destId="{28E2BA50-B446-4E6D-9796-701EC4745F47}" srcOrd="0" destOrd="0" presId="urn:microsoft.com/office/officeart/2005/8/layout/hierarchy1"/>
    <dgm:cxn modelId="{8E7755A4-4FB0-425C-9528-D12845D2655F}" type="presParOf" srcId="{28E2BA50-B446-4E6D-9796-701EC4745F47}" destId="{1D21501F-D115-4564-B7FB-E54793B2D1A4}" srcOrd="0" destOrd="0" presId="urn:microsoft.com/office/officeart/2005/8/layout/hierarchy1"/>
    <dgm:cxn modelId="{59A14CA5-772D-4FCE-8AC7-992409B46239}" type="presParOf" srcId="{1D21501F-D115-4564-B7FB-E54793B2D1A4}" destId="{3CFB916E-2333-4273-A3E9-21E8829FC7AD}" srcOrd="0" destOrd="0" presId="urn:microsoft.com/office/officeart/2005/8/layout/hierarchy1"/>
    <dgm:cxn modelId="{26C27054-D67B-426B-85AF-13854365F648}" type="presParOf" srcId="{1D21501F-D115-4564-B7FB-E54793B2D1A4}" destId="{D1D4CDAB-1366-4BD7-A4D4-94127D3CAFD1}" srcOrd="1" destOrd="0" presId="urn:microsoft.com/office/officeart/2005/8/layout/hierarchy1"/>
    <dgm:cxn modelId="{0862E670-0F7E-492C-AEBC-4A2F56CA46C1}" type="presParOf" srcId="{28E2BA50-B446-4E6D-9796-701EC4745F47}" destId="{32A601F1-0F59-42A5-967D-40F3021A89AB}" srcOrd="1" destOrd="0" presId="urn:microsoft.com/office/officeart/2005/8/layout/hierarchy1"/>
    <dgm:cxn modelId="{5E604913-E2EE-439B-93C4-59E99414A009}" type="presParOf" srcId="{65420C54-15F2-409D-A491-836884F98137}" destId="{B46394CD-6869-4EF2-B9A3-850470D5342E}" srcOrd="1" destOrd="0" presId="urn:microsoft.com/office/officeart/2005/8/layout/hierarchy1"/>
    <dgm:cxn modelId="{8702FAC6-9BB3-4BC2-A186-E9D240498E08}" type="presParOf" srcId="{B46394CD-6869-4EF2-B9A3-850470D5342E}" destId="{DE975DA7-E531-4AD8-8D65-4B84D607F292}" srcOrd="0" destOrd="0" presId="urn:microsoft.com/office/officeart/2005/8/layout/hierarchy1"/>
    <dgm:cxn modelId="{255D466D-D298-42EE-8467-01C99B9FA450}" type="presParOf" srcId="{DE975DA7-E531-4AD8-8D65-4B84D607F292}" destId="{75ABD1B2-8E71-4FCA-9EE2-7165D3B48187}" srcOrd="0" destOrd="0" presId="urn:microsoft.com/office/officeart/2005/8/layout/hierarchy1"/>
    <dgm:cxn modelId="{343AFA56-433F-4FB9-A823-4D5981FA4A98}" type="presParOf" srcId="{DE975DA7-E531-4AD8-8D65-4B84D607F292}" destId="{1FD1ADD7-77C3-451F-9168-A6535F740972}" srcOrd="1" destOrd="0" presId="urn:microsoft.com/office/officeart/2005/8/layout/hierarchy1"/>
    <dgm:cxn modelId="{739A2E71-1D50-45AA-BDD9-E86D2E6CB2E2}" type="presParOf" srcId="{B46394CD-6869-4EF2-B9A3-850470D5342E}" destId="{E30D594E-F41B-40F8-8B75-7DD82777866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CC4CF2-0F78-4AA3-83D2-9B0370A0DE4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EF8A06D-4A97-4DEA-A465-721C29B098F1}">
      <dgm:prSet/>
      <dgm:spPr/>
      <dgm:t>
        <a:bodyPr/>
        <a:lstStyle/>
        <a:p>
          <a:r>
            <a:rPr lang="en-US"/>
            <a:t>3.) Which of the following lines best restates the last two lines of the poem?</a:t>
          </a:r>
        </a:p>
      </dgm:t>
    </dgm:pt>
    <dgm:pt modelId="{EA462BA2-C9B7-4478-B6CB-DBFD95160753}" type="parTrans" cxnId="{4474EF61-688E-4BE5-85C8-A4D7CBB3AF11}">
      <dgm:prSet/>
      <dgm:spPr/>
      <dgm:t>
        <a:bodyPr/>
        <a:lstStyle/>
        <a:p>
          <a:endParaRPr lang="en-US"/>
        </a:p>
      </dgm:t>
    </dgm:pt>
    <dgm:pt modelId="{736F0B55-A61F-48D0-BB2C-FD26DE4CE8AC}" type="sibTrans" cxnId="{4474EF61-688E-4BE5-85C8-A4D7CBB3AF11}">
      <dgm:prSet/>
      <dgm:spPr/>
      <dgm:t>
        <a:bodyPr/>
        <a:lstStyle/>
        <a:p>
          <a:endParaRPr lang="en-US"/>
        </a:p>
      </dgm:t>
    </dgm:pt>
    <dgm:pt modelId="{19959FCB-89EB-43CC-8CD6-4748F604B823}">
      <dgm:prSet/>
      <dgm:spPr/>
      <dgm:t>
        <a:bodyPr/>
        <a:lstStyle/>
        <a:p>
          <a:r>
            <a:rPr lang="en-US"/>
            <a:t>a) As long as we live, we'll love each other.</a:t>
          </a:r>
        </a:p>
      </dgm:t>
    </dgm:pt>
    <dgm:pt modelId="{288F455E-C619-4ACF-BFF7-5AC2D463C8DD}" type="parTrans" cxnId="{65DA94CA-8DF4-4F0E-92C2-216E04BCC3D6}">
      <dgm:prSet/>
      <dgm:spPr/>
      <dgm:t>
        <a:bodyPr/>
        <a:lstStyle/>
        <a:p>
          <a:endParaRPr lang="en-US"/>
        </a:p>
      </dgm:t>
    </dgm:pt>
    <dgm:pt modelId="{3DA629AF-FEAD-4D5E-A8AB-57703220E842}" type="sibTrans" cxnId="{65DA94CA-8DF4-4F0E-92C2-216E04BCC3D6}">
      <dgm:prSet/>
      <dgm:spPr/>
      <dgm:t>
        <a:bodyPr/>
        <a:lstStyle/>
        <a:p>
          <a:endParaRPr lang="en-US"/>
        </a:p>
      </dgm:t>
    </dgm:pt>
    <dgm:pt modelId="{8E17BDFF-35C8-4260-BBE7-81A5BDAE81A2}">
      <dgm:prSet/>
      <dgm:spPr/>
      <dgm:t>
        <a:bodyPr/>
        <a:lstStyle/>
        <a:p>
          <a:r>
            <a:rPr lang="en-US"/>
            <a:t>b) As long as one of us lives, our love will live.</a:t>
          </a:r>
        </a:p>
      </dgm:t>
    </dgm:pt>
    <dgm:pt modelId="{49CA3703-F2E8-4063-875E-B974D0A81AF8}" type="parTrans" cxnId="{D405C65A-CF41-4A92-92EF-F02ECA0E5A4A}">
      <dgm:prSet/>
      <dgm:spPr/>
      <dgm:t>
        <a:bodyPr/>
        <a:lstStyle/>
        <a:p>
          <a:endParaRPr lang="en-US"/>
        </a:p>
      </dgm:t>
    </dgm:pt>
    <dgm:pt modelId="{99AF8496-7D24-4227-BC07-6D8086C64BA0}" type="sibTrans" cxnId="{D405C65A-CF41-4A92-92EF-F02ECA0E5A4A}">
      <dgm:prSet/>
      <dgm:spPr/>
      <dgm:t>
        <a:bodyPr/>
        <a:lstStyle/>
        <a:p>
          <a:endParaRPr lang="en-US"/>
        </a:p>
      </dgm:t>
    </dgm:pt>
    <dgm:pt modelId="{187C3F29-6719-4D38-9E2B-6EC9DC24A94D}">
      <dgm:prSet/>
      <dgm:spPr/>
      <dgm:t>
        <a:bodyPr/>
        <a:lstStyle/>
        <a:p>
          <a:r>
            <a:rPr lang="en-US"/>
            <a:t>c) Let's love each other so well that we live on after death.</a:t>
          </a:r>
        </a:p>
      </dgm:t>
    </dgm:pt>
    <dgm:pt modelId="{D0D27442-9FCA-48BE-9C2D-850351DE92A1}" type="parTrans" cxnId="{CB15969B-9D0E-41BF-8FB1-D2DC144B328D}">
      <dgm:prSet/>
      <dgm:spPr/>
      <dgm:t>
        <a:bodyPr/>
        <a:lstStyle/>
        <a:p>
          <a:endParaRPr lang="en-US"/>
        </a:p>
      </dgm:t>
    </dgm:pt>
    <dgm:pt modelId="{B5614A66-715D-4D5D-BB5C-5F11D0965982}" type="sibTrans" cxnId="{CB15969B-9D0E-41BF-8FB1-D2DC144B328D}">
      <dgm:prSet/>
      <dgm:spPr/>
      <dgm:t>
        <a:bodyPr/>
        <a:lstStyle/>
        <a:p>
          <a:endParaRPr lang="en-US"/>
        </a:p>
      </dgm:t>
    </dgm:pt>
    <dgm:pt modelId="{7C20C0E3-853D-49B5-A0A4-503FA221215F}">
      <dgm:prSet/>
      <dgm:spPr/>
      <dgm:t>
        <a:bodyPr/>
        <a:lstStyle/>
        <a:p>
          <a:r>
            <a:rPr lang="en-US"/>
            <a:t>d) If we're very determined, we'll be able to love each other until we die.</a:t>
          </a:r>
        </a:p>
      </dgm:t>
    </dgm:pt>
    <dgm:pt modelId="{335F37F5-D255-427E-B2D2-6AF4117A055A}" type="parTrans" cxnId="{B9D2FBC0-E919-4690-989B-3EF6AD08E3CE}">
      <dgm:prSet/>
      <dgm:spPr/>
      <dgm:t>
        <a:bodyPr/>
        <a:lstStyle/>
        <a:p>
          <a:endParaRPr lang="en-US"/>
        </a:p>
      </dgm:t>
    </dgm:pt>
    <dgm:pt modelId="{632FF44A-8693-41AC-9E2E-23253CB6D417}" type="sibTrans" cxnId="{B9D2FBC0-E919-4690-989B-3EF6AD08E3CE}">
      <dgm:prSet/>
      <dgm:spPr/>
      <dgm:t>
        <a:bodyPr/>
        <a:lstStyle/>
        <a:p>
          <a:endParaRPr lang="en-US"/>
        </a:p>
      </dgm:t>
    </dgm:pt>
    <dgm:pt modelId="{FA1355D1-5DC5-4B7E-8F35-11D3E706FC23}" type="pres">
      <dgm:prSet presAssocID="{20CC4CF2-0F78-4AA3-83D2-9B0370A0DE45}" presName="linear" presStyleCnt="0">
        <dgm:presLayoutVars>
          <dgm:animLvl val="lvl"/>
          <dgm:resizeHandles val="exact"/>
        </dgm:presLayoutVars>
      </dgm:prSet>
      <dgm:spPr/>
    </dgm:pt>
    <dgm:pt modelId="{29EA5F8F-11A2-4046-85E6-45B0107611D5}" type="pres">
      <dgm:prSet presAssocID="{FEF8A06D-4A97-4DEA-A465-721C29B098F1}" presName="parentText" presStyleLbl="node1" presStyleIdx="0" presStyleCnt="5">
        <dgm:presLayoutVars>
          <dgm:chMax val="0"/>
          <dgm:bulletEnabled val="1"/>
        </dgm:presLayoutVars>
      </dgm:prSet>
      <dgm:spPr/>
    </dgm:pt>
    <dgm:pt modelId="{3F012B4B-97C4-4FAA-8513-F4ADA610EA24}" type="pres">
      <dgm:prSet presAssocID="{736F0B55-A61F-48D0-BB2C-FD26DE4CE8AC}" presName="spacer" presStyleCnt="0"/>
      <dgm:spPr/>
    </dgm:pt>
    <dgm:pt modelId="{79E34AD7-D546-4E4E-AAC5-A314BF6A578D}" type="pres">
      <dgm:prSet presAssocID="{19959FCB-89EB-43CC-8CD6-4748F604B823}" presName="parentText" presStyleLbl="node1" presStyleIdx="1" presStyleCnt="5">
        <dgm:presLayoutVars>
          <dgm:chMax val="0"/>
          <dgm:bulletEnabled val="1"/>
        </dgm:presLayoutVars>
      </dgm:prSet>
      <dgm:spPr/>
    </dgm:pt>
    <dgm:pt modelId="{407EB238-55C3-4329-A05E-AD62D41A1952}" type="pres">
      <dgm:prSet presAssocID="{3DA629AF-FEAD-4D5E-A8AB-57703220E842}" presName="spacer" presStyleCnt="0"/>
      <dgm:spPr/>
    </dgm:pt>
    <dgm:pt modelId="{4665270B-C4B7-43CD-B232-FA7EB3057287}" type="pres">
      <dgm:prSet presAssocID="{8E17BDFF-35C8-4260-BBE7-81A5BDAE81A2}" presName="parentText" presStyleLbl="node1" presStyleIdx="2" presStyleCnt="5">
        <dgm:presLayoutVars>
          <dgm:chMax val="0"/>
          <dgm:bulletEnabled val="1"/>
        </dgm:presLayoutVars>
      </dgm:prSet>
      <dgm:spPr/>
    </dgm:pt>
    <dgm:pt modelId="{F0EE7EB1-2714-47F6-9522-D7A106830051}" type="pres">
      <dgm:prSet presAssocID="{99AF8496-7D24-4227-BC07-6D8086C64BA0}" presName="spacer" presStyleCnt="0"/>
      <dgm:spPr/>
    </dgm:pt>
    <dgm:pt modelId="{43423695-343F-4068-B04D-4824EBD55E11}" type="pres">
      <dgm:prSet presAssocID="{187C3F29-6719-4D38-9E2B-6EC9DC24A94D}" presName="parentText" presStyleLbl="node1" presStyleIdx="3" presStyleCnt="5">
        <dgm:presLayoutVars>
          <dgm:chMax val="0"/>
          <dgm:bulletEnabled val="1"/>
        </dgm:presLayoutVars>
      </dgm:prSet>
      <dgm:spPr/>
    </dgm:pt>
    <dgm:pt modelId="{0D9EA578-48BE-45C8-AFD9-A51841EB8845}" type="pres">
      <dgm:prSet presAssocID="{B5614A66-715D-4D5D-BB5C-5F11D0965982}" presName="spacer" presStyleCnt="0"/>
      <dgm:spPr/>
    </dgm:pt>
    <dgm:pt modelId="{77F39D1D-FD77-4B19-9FEF-B4D418B183E4}" type="pres">
      <dgm:prSet presAssocID="{7C20C0E3-853D-49B5-A0A4-503FA221215F}" presName="parentText" presStyleLbl="node1" presStyleIdx="4" presStyleCnt="5">
        <dgm:presLayoutVars>
          <dgm:chMax val="0"/>
          <dgm:bulletEnabled val="1"/>
        </dgm:presLayoutVars>
      </dgm:prSet>
      <dgm:spPr/>
    </dgm:pt>
  </dgm:ptLst>
  <dgm:cxnLst>
    <dgm:cxn modelId="{4474EF61-688E-4BE5-85C8-A4D7CBB3AF11}" srcId="{20CC4CF2-0F78-4AA3-83D2-9B0370A0DE45}" destId="{FEF8A06D-4A97-4DEA-A465-721C29B098F1}" srcOrd="0" destOrd="0" parTransId="{EA462BA2-C9B7-4478-B6CB-DBFD95160753}" sibTransId="{736F0B55-A61F-48D0-BB2C-FD26DE4CE8AC}"/>
    <dgm:cxn modelId="{D405C65A-CF41-4A92-92EF-F02ECA0E5A4A}" srcId="{20CC4CF2-0F78-4AA3-83D2-9B0370A0DE45}" destId="{8E17BDFF-35C8-4260-BBE7-81A5BDAE81A2}" srcOrd="2" destOrd="0" parTransId="{49CA3703-F2E8-4063-875E-B974D0A81AF8}" sibTransId="{99AF8496-7D24-4227-BC07-6D8086C64BA0}"/>
    <dgm:cxn modelId="{197D7A87-491A-429C-ACD6-3C143404D249}" type="presOf" srcId="{19959FCB-89EB-43CC-8CD6-4748F604B823}" destId="{79E34AD7-D546-4E4E-AAC5-A314BF6A578D}" srcOrd="0" destOrd="0" presId="urn:microsoft.com/office/officeart/2005/8/layout/vList2"/>
    <dgm:cxn modelId="{CB15969B-9D0E-41BF-8FB1-D2DC144B328D}" srcId="{20CC4CF2-0F78-4AA3-83D2-9B0370A0DE45}" destId="{187C3F29-6719-4D38-9E2B-6EC9DC24A94D}" srcOrd="3" destOrd="0" parTransId="{D0D27442-9FCA-48BE-9C2D-850351DE92A1}" sibTransId="{B5614A66-715D-4D5D-BB5C-5F11D0965982}"/>
    <dgm:cxn modelId="{A1199BA5-B49F-4B12-BB51-6894E764CC0F}" type="presOf" srcId="{FEF8A06D-4A97-4DEA-A465-721C29B098F1}" destId="{29EA5F8F-11A2-4046-85E6-45B0107611D5}" srcOrd="0" destOrd="0" presId="urn:microsoft.com/office/officeart/2005/8/layout/vList2"/>
    <dgm:cxn modelId="{B9D2FBC0-E919-4690-989B-3EF6AD08E3CE}" srcId="{20CC4CF2-0F78-4AA3-83D2-9B0370A0DE45}" destId="{7C20C0E3-853D-49B5-A0A4-503FA221215F}" srcOrd="4" destOrd="0" parTransId="{335F37F5-D255-427E-B2D2-6AF4117A055A}" sibTransId="{632FF44A-8693-41AC-9E2E-23253CB6D417}"/>
    <dgm:cxn modelId="{54A871C2-EA3A-4929-8346-D6E15B53A3BA}" type="presOf" srcId="{20CC4CF2-0F78-4AA3-83D2-9B0370A0DE45}" destId="{FA1355D1-5DC5-4B7E-8F35-11D3E706FC23}" srcOrd="0" destOrd="0" presId="urn:microsoft.com/office/officeart/2005/8/layout/vList2"/>
    <dgm:cxn modelId="{F26E8BC8-AAA3-4591-898A-8A3363FB4F9B}" type="presOf" srcId="{8E17BDFF-35C8-4260-BBE7-81A5BDAE81A2}" destId="{4665270B-C4B7-43CD-B232-FA7EB3057287}" srcOrd="0" destOrd="0" presId="urn:microsoft.com/office/officeart/2005/8/layout/vList2"/>
    <dgm:cxn modelId="{65DA94CA-8DF4-4F0E-92C2-216E04BCC3D6}" srcId="{20CC4CF2-0F78-4AA3-83D2-9B0370A0DE45}" destId="{19959FCB-89EB-43CC-8CD6-4748F604B823}" srcOrd="1" destOrd="0" parTransId="{288F455E-C619-4ACF-BFF7-5AC2D463C8DD}" sibTransId="{3DA629AF-FEAD-4D5E-A8AB-57703220E842}"/>
    <dgm:cxn modelId="{7C8FE1D2-8ABF-4F49-9300-7840B6095765}" type="presOf" srcId="{187C3F29-6719-4D38-9E2B-6EC9DC24A94D}" destId="{43423695-343F-4068-B04D-4824EBD55E11}" srcOrd="0" destOrd="0" presId="urn:microsoft.com/office/officeart/2005/8/layout/vList2"/>
    <dgm:cxn modelId="{815618F1-E59E-465E-9614-4B890515CC18}" type="presOf" srcId="{7C20C0E3-853D-49B5-A0A4-503FA221215F}" destId="{77F39D1D-FD77-4B19-9FEF-B4D418B183E4}" srcOrd="0" destOrd="0" presId="urn:microsoft.com/office/officeart/2005/8/layout/vList2"/>
    <dgm:cxn modelId="{2843FE97-7AFD-4C78-BD77-F9A229851201}" type="presParOf" srcId="{FA1355D1-5DC5-4B7E-8F35-11D3E706FC23}" destId="{29EA5F8F-11A2-4046-85E6-45B0107611D5}" srcOrd="0" destOrd="0" presId="urn:microsoft.com/office/officeart/2005/8/layout/vList2"/>
    <dgm:cxn modelId="{D0C3ED02-BFA2-4159-B00E-695682AE386F}" type="presParOf" srcId="{FA1355D1-5DC5-4B7E-8F35-11D3E706FC23}" destId="{3F012B4B-97C4-4FAA-8513-F4ADA610EA24}" srcOrd="1" destOrd="0" presId="urn:microsoft.com/office/officeart/2005/8/layout/vList2"/>
    <dgm:cxn modelId="{2BD1E1A5-D46E-4C79-B2FE-B220C3D49BF7}" type="presParOf" srcId="{FA1355D1-5DC5-4B7E-8F35-11D3E706FC23}" destId="{79E34AD7-D546-4E4E-AAC5-A314BF6A578D}" srcOrd="2" destOrd="0" presId="urn:microsoft.com/office/officeart/2005/8/layout/vList2"/>
    <dgm:cxn modelId="{872A7BB0-5D67-4F36-9F60-C5EDB60231F6}" type="presParOf" srcId="{FA1355D1-5DC5-4B7E-8F35-11D3E706FC23}" destId="{407EB238-55C3-4329-A05E-AD62D41A1952}" srcOrd="3" destOrd="0" presId="urn:microsoft.com/office/officeart/2005/8/layout/vList2"/>
    <dgm:cxn modelId="{9D0039FE-CFDF-428E-9038-942551081EE2}" type="presParOf" srcId="{FA1355D1-5DC5-4B7E-8F35-11D3E706FC23}" destId="{4665270B-C4B7-43CD-B232-FA7EB3057287}" srcOrd="4" destOrd="0" presId="urn:microsoft.com/office/officeart/2005/8/layout/vList2"/>
    <dgm:cxn modelId="{A710D1CF-6E55-4DB2-86BB-346CB675DD26}" type="presParOf" srcId="{FA1355D1-5DC5-4B7E-8F35-11D3E706FC23}" destId="{F0EE7EB1-2714-47F6-9522-D7A106830051}" srcOrd="5" destOrd="0" presId="urn:microsoft.com/office/officeart/2005/8/layout/vList2"/>
    <dgm:cxn modelId="{F2708881-309B-46A1-B164-9DA763BDE2D0}" type="presParOf" srcId="{FA1355D1-5DC5-4B7E-8F35-11D3E706FC23}" destId="{43423695-343F-4068-B04D-4824EBD55E11}" srcOrd="6" destOrd="0" presId="urn:microsoft.com/office/officeart/2005/8/layout/vList2"/>
    <dgm:cxn modelId="{F94065D8-B19C-4BA7-A531-D6225C05AA38}" type="presParOf" srcId="{FA1355D1-5DC5-4B7E-8F35-11D3E706FC23}" destId="{0D9EA578-48BE-45C8-AFD9-A51841EB8845}" srcOrd="7" destOrd="0" presId="urn:microsoft.com/office/officeart/2005/8/layout/vList2"/>
    <dgm:cxn modelId="{01DFA587-0432-42F4-996E-F5EADB369F10}" type="presParOf" srcId="{FA1355D1-5DC5-4B7E-8F35-11D3E706FC23}" destId="{77F39D1D-FD77-4B19-9FEF-B4D418B183E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95FAA6-C136-4C41-B6F4-FC96BA70C6E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9311A06-BAEF-4A1C-AD37-A69A120DC474}">
      <dgm:prSet/>
      <dgm:spPr/>
      <dgm:t>
        <a:bodyPr/>
        <a:lstStyle/>
        <a:p>
          <a:r>
            <a:rPr lang="en-US"/>
            <a:t>4.) In lines 5-8 of "To My Dear and Loving Husband," the speaker develops the idea that the love in her marriage is:</a:t>
          </a:r>
        </a:p>
      </dgm:t>
    </dgm:pt>
    <dgm:pt modelId="{E83728D2-B5F6-4C3F-8AD4-00ABF56A2E5A}" type="parTrans" cxnId="{2EE47EBE-5A79-44FB-977A-8CA39853BE97}">
      <dgm:prSet/>
      <dgm:spPr/>
      <dgm:t>
        <a:bodyPr/>
        <a:lstStyle/>
        <a:p>
          <a:endParaRPr lang="en-US"/>
        </a:p>
      </dgm:t>
    </dgm:pt>
    <dgm:pt modelId="{EA673B64-BFBD-4EC2-8090-C49DE12422C9}" type="sibTrans" cxnId="{2EE47EBE-5A79-44FB-977A-8CA39853BE97}">
      <dgm:prSet/>
      <dgm:spPr/>
      <dgm:t>
        <a:bodyPr/>
        <a:lstStyle/>
        <a:p>
          <a:endParaRPr lang="en-US"/>
        </a:p>
      </dgm:t>
    </dgm:pt>
    <dgm:pt modelId="{5198EC4F-7D2D-4AAE-B20C-9A7EE5D61FA5}">
      <dgm:prSet/>
      <dgm:spPr/>
      <dgm:t>
        <a:bodyPr/>
        <a:lstStyle/>
        <a:p>
          <a:r>
            <a:rPr lang="en-US"/>
            <a:t>a) moral</a:t>
          </a:r>
        </a:p>
      </dgm:t>
    </dgm:pt>
    <dgm:pt modelId="{F1F721E5-BD6B-407B-8107-69F2959E1EEC}" type="parTrans" cxnId="{DAC4A2A0-3A43-4DED-A4FC-B8B4D5A32519}">
      <dgm:prSet/>
      <dgm:spPr/>
      <dgm:t>
        <a:bodyPr/>
        <a:lstStyle/>
        <a:p>
          <a:endParaRPr lang="en-US"/>
        </a:p>
      </dgm:t>
    </dgm:pt>
    <dgm:pt modelId="{4C0A6CDA-FFC7-456B-B010-071D2996FA29}" type="sibTrans" cxnId="{DAC4A2A0-3A43-4DED-A4FC-B8B4D5A32519}">
      <dgm:prSet/>
      <dgm:spPr/>
      <dgm:t>
        <a:bodyPr/>
        <a:lstStyle/>
        <a:p>
          <a:endParaRPr lang="en-US"/>
        </a:p>
      </dgm:t>
    </dgm:pt>
    <dgm:pt modelId="{F2F16D4D-A318-456A-9529-8EE5A2C65351}">
      <dgm:prSet/>
      <dgm:spPr/>
      <dgm:t>
        <a:bodyPr/>
        <a:lstStyle/>
        <a:p>
          <a:r>
            <a:rPr lang="en-US"/>
            <a:t>b) dead</a:t>
          </a:r>
        </a:p>
      </dgm:t>
    </dgm:pt>
    <dgm:pt modelId="{93D38AE4-0653-4929-BEF7-14179623E598}" type="parTrans" cxnId="{971BC412-AE82-4053-A279-AA90655504CD}">
      <dgm:prSet/>
      <dgm:spPr/>
      <dgm:t>
        <a:bodyPr/>
        <a:lstStyle/>
        <a:p>
          <a:endParaRPr lang="en-US"/>
        </a:p>
      </dgm:t>
    </dgm:pt>
    <dgm:pt modelId="{FCC9B9FD-B82D-48EB-B222-EF6D3356D933}" type="sibTrans" cxnId="{971BC412-AE82-4053-A279-AA90655504CD}">
      <dgm:prSet/>
      <dgm:spPr/>
      <dgm:t>
        <a:bodyPr/>
        <a:lstStyle/>
        <a:p>
          <a:endParaRPr lang="en-US"/>
        </a:p>
      </dgm:t>
    </dgm:pt>
    <dgm:pt modelId="{673B076F-EED9-4FD5-8938-0CBAD19218EE}">
      <dgm:prSet/>
      <dgm:spPr/>
      <dgm:t>
        <a:bodyPr/>
        <a:lstStyle/>
        <a:p>
          <a:r>
            <a:rPr lang="en-US"/>
            <a:t>c) powerful</a:t>
          </a:r>
        </a:p>
      </dgm:t>
    </dgm:pt>
    <dgm:pt modelId="{AE57F761-B2B9-4259-B9FA-D910980F3AA6}" type="parTrans" cxnId="{6E3D792E-D393-4940-8A42-1D481B065324}">
      <dgm:prSet/>
      <dgm:spPr/>
      <dgm:t>
        <a:bodyPr/>
        <a:lstStyle/>
        <a:p>
          <a:endParaRPr lang="en-US"/>
        </a:p>
      </dgm:t>
    </dgm:pt>
    <dgm:pt modelId="{39AF2581-E79E-4954-9B10-AD58CF12F033}" type="sibTrans" cxnId="{6E3D792E-D393-4940-8A42-1D481B065324}">
      <dgm:prSet/>
      <dgm:spPr/>
      <dgm:t>
        <a:bodyPr/>
        <a:lstStyle/>
        <a:p>
          <a:endParaRPr lang="en-US"/>
        </a:p>
      </dgm:t>
    </dgm:pt>
    <dgm:pt modelId="{5D15390F-B93D-4D83-A283-D9CE7712357E}">
      <dgm:prSet/>
      <dgm:spPr/>
      <dgm:t>
        <a:bodyPr/>
        <a:lstStyle/>
        <a:p>
          <a:r>
            <a:rPr lang="en-US"/>
            <a:t>d) spiritual</a:t>
          </a:r>
        </a:p>
      </dgm:t>
    </dgm:pt>
    <dgm:pt modelId="{9A502D94-7459-4D1C-A586-64DF374105EC}" type="parTrans" cxnId="{8C85BA15-DEC2-4014-B158-0ECEA84CD306}">
      <dgm:prSet/>
      <dgm:spPr/>
      <dgm:t>
        <a:bodyPr/>
        <a:lstStyle/>
        <a:p>
          <a:endParaRPr lang="en-US"/>
        </a:p>
      </dgm:t>
    </dgm:pt>
    <dgm:pt modelId="{37034DE9-6F91-4C6F-B6B6-9F46134A1DE5}" type="sibTrans" cxnId="{8C85BA15-DEC2-4014-B158-0ECEA84CD306}">
      <dgm:prSet/>
      <dgm:spPr/>
      <dgm:t>
        <a:bodyPr/>
        <a:lstStyle/>
        <a:p>
          <a:endParaRPr lang="en-US"/>
        </a:p>
      </dgm:t>
    </dgm:pt>
    <dgm:pt modelId="{5D2C4741-411E-4D77-BF60-91768D970F82}" type="pres">
      <dgm:prSet presAssocID="{7D95FAA6-C136-4C41-B6F4-FC96BA70C6E6}" presName="vert0" presStyleCnt="0">
        <dgm:presLayoutVars>
          <dgm:dir/>
          <dgm:animOne val="branch"/>
          <dgm:animLvl val="lvl"/>
        </dgm:presLayoutVars>
      </dgm:prSet>
      <dgm:spPr/>
    </dgm:pt>
    <dgm:pt modelId="{CE8F96A9-2F92-455D-AB5F-2E4C695DE867}" type="pres">
      <dgm:prSet presAssocID="{49311A06-BAEF-4A1C-AD37-A69A120DC474}" presName="thickLine" presStyleLbl="alignNode1" presStyleIdx="0" presStyleCnt="5"/>
      <dgm:spPr/>
    </dgm:pt>
    <dgm:pt modelId="{F12D08F2-E4A8-4113-BA54-04AA9C52A6AD}" type="pres">
      <dgm:prSet presAssocID="{49311A06-BAEF-4A1C-AD37-A69A120DC474}" presName="horz1" presStyleCnt="0"/>
      <dgm:spPr/>
    </dgm:pt>
    <dgm:pt modelId="{C9C1FEFA-FB26-4EE8-99C2-19CBEE34D6EA}" type="pres">
      <dgm:prSet presAssocID="{49311A06-BAEF-4A1C-AD37-A69A120DC474}" presName="tx1" presStyleLbl="revTx" presStyleIdx="0" presStyleCnt="5"/>
      <dgm:spPr/>
    </dgm:pt>
    <dgm:pt modelId="{77D6434C-D98C-46AB-B6D2-E72FD7621EFB}" type="pres">
      <dgm:prSet presAssocID="{49311A06-BAEF-4A1C-AD37-A69A120DC474}" presName="vert1" presStyleCnt="0"/>
      <dgm:spPr/>
    </dgm:pt>
    <dgm:pt modelId="{32FFCDE7-2D12-4EF2-8EB6-7CF3FD13100A}" type="pres">
      <dgm:prSet presAssocID="{5198EC4F-7D2D-4AAE-B20C-9A7EE5D61FA5}" presName="thickLine" presStyleLbl="alignNode1" presStyleIdx="1" presStyleCnt="5"/>
      <dgm:spPr/>
    </dgm:pt>
    <dgm:pt modelId="{DCD3170C-68B9-4918-BAA5-DC39868F0250}" type="pres">
      <dgm:prSet presAssocID="{5198EC4F-7D2D-4AAE-B20C-9A7EE5D61FA5}" presName="horz1" presStyleCnt="0"/>
      <dgm:spPr/>
    </dgm:pt>
    <dgm:pt modelId="{59143E9F-5BA5-4D07-BE53-82212A710C52}" type="pres">
      <dgm:prSet presAssocID="{5198EC4F-7D2D-4AAE-B20C-9A7EE5D61FA5}" presName="tx1" presStyleLbl="revTx" presStyleIdx="1" presStyleCnt="5"/>
      <dgm:spPr/>
    </dgm:pt>
    <dgm:pt modelId="{F2176DC7-3C0B-4E2F-9771-408E35EA358A}" type="pres">
      <dgm:prSet presAssocID="{5198EC4F-7D2D-4AAE-B20C-9A7EE5D61FA5}" presName="vert1" presStyleCnt="0"/>
      <dgm:spPr/>
    </dgm:pt>
    <dgm:pt modelId="{8B342BAD-1698-4CD7-8029-06EA27A5884D}" type="pres">
      <dgm:prSet presAssocID="{F2F16D4D-A318-456A-9529-8EE5A2C65351}" presName="thickLine" presStyleLbl="alignNode1" presStyleIdx="2" presStyleCnt="5"/>
      <dgm:spPr/>
    </dgm:pt>
    <dgm:pt modelId="{0FB375CA-A699-453B-8D31-9F0776A298B6}" type="pres">
      <dgm:prSet presAssocID="{F2F16D4D-A318-456A-9529-8EE5A2C65351}" presName="horz1" presStyleCnt="0"/>
      <dgm:spPr/>
    </dgm:pt>
    <dgm:pt modelId="{89D59E29-9B51-4CD3-A144-4F56D5AF7E11}" type="pres">
      <dgm:prSet presAssocID="{F2F16D4D-A318-456A-9529-8EE5A2C65351}" presName="tx1" presStyleLbl="revTx" presStyleIdx="2" presStyleCnt="5"/>
      <dgm:spPr/>
    </dgm:pt>
    <dgm:pt modelId="{B0E2FBB0-99D7-476D-89B0-47EA6E9EFEC2}" type="pres">
      <dgm:prSet presAssocID="{F2F16D4D-A318-456A-9529-8EE5A2C65351}" presName="vert1" presStyleCnt="0"/>
      <dgm:spPr/>
    </dgm:pt>
    <dgm:pt modelId="{FF53AEAF-F567-4EFD-BD27-A81C12BC347C}" type="pres">
      <dgm:prSet presAssocID="{673B076F-EED9-4FD5-8938-0CBAD19218EE}" presName="thickLine" presStyleLbl="alignNode1" presStyleIdx="3" presStyleCnt="5"/>
      <dgm:spPr/>
    </dgm:pt>
    <dgm:pt modelId="{F5C02594-4C00-487E-BA01-AEC220D602B1}" type="pres">
      <dgm:prSet presAssocID="{673B076F-EED9-4FD5-8938-0CBAD19218EE}" presName="horz1" presStyleCnt="0"/>
      <dgm:spPr/>
    </dgm:pt>
    <dgm:pt modelId="{63C11C26-BB90-42B0-AD18-D9A06E8480DB}" type="pres">
      <dgm:prSet presAssocID="{673B076F-EED9-4FD5-8938-0CBAD19218EE}" presName="tx1" presStyleLbl="revTx" presStyleIdx="3" presStyleCnt="5"/>
      <dgm:spPr/>
    </dgm:pt>
    <dgm:pt modelId="{5748D83D-B62B-4928-9E30-3EAF40AA94A3}" type="pres">
      <dgm:prSet presAssocID="{673B076F-EED9-4FD5-8938-0CBAD19218EE}" presName="vert1" presStyleCnt="0"/>
      <dgm:spPr/>
    </dgm:pt>
    <dgm:pt modelId="{F06AD75C-03D7-4A06-AD06-6A01FCBF5910}" type="pres">
      <dgm:prSet presAssocID="{5D15390F-B93D-4D83-A283-D9CE7712357E}" presName="thickLine" presStyleLbl="alignNode1" presStyleIdx="4" presStyleCnt="5"/>
      <dgm:spPr/>
    </dgm:pt>
    <dgm:pt modelId="{14896F9C-A2D9-4E03-BAFD-C9AE5E96FC6B}" type="pres">
      <dgm:prSet presAssocID="{5D15390F-B93D-4D83-A283-D9CE7712357E}" presName="horz1" presStyleCnt="0"/>
      <dgm:spPr/>
    </dgm:pt>
    <dgm:pt modelId="{BB3ADDB4-4CBB-442D-AD9E-C501782489D4}" type="pres">
      <dgm:prSet presAssocID="{5D15390F-B93D-4D83-A283-D9CE7712357E}" presName="tx1" presStyleLbl="revTx" presStyleIdx="4" presStyleCnt="5"/>
      <dgm:spPr/>
    </dgm:pt>
    <dgm:pt modelId="{86E00642-700D-4E28-AD33-387AC64D2532}" type="pres">
      <dgm:prSet presAssocID="{5D15390F-B93D-4D83-A283-D9CE7712357E}" presName="vert1" presStyleCnt="0"/>
      <dgm:spPr/>
    </dgm:pt>
  </dgm:ptLst>
  <dgm:cxnLst>
    <dgm:cxn modelId="{01B7AA0F-3212-48AB-88BC-FCC5CA0695B2}" type="presOf" srcId="{5198EC4F-7D2D-4AAE-B20C-9A7EE5D61FA5}" destId="{59143E9F-5BA5-4D07-BE53-82212A710C52}" srcOrd="0" destOrd="0" presId="urn:microsoft.com/office/officeart/2008/layout/LinedList"/>
    <dgm:cxn modelId="{971BC412-AE82-4053-A279-AA90655504CD}" srcId="{7D95FAA6-C136-4C41-B6F4-FC96BA70C6E6}" destId="{F2F16D4D-A318-456A-9529-8EE5A2C65351}" srcOrd="2" destOrd="0" parTransId="{93D38AE4-0653-4929-BEF7-14179623E598}" sibTransId="{FCC9B9FD-B82D-48EB-B222-EF6D3356D933}"/>
    <dgm:cxn modelId="{4A2CDF12-7AB4-4BEB-BF56-1DBB1E1042B1}" type="presOf" srcId="{5D15390F-B93D-4D83-A283-D9CE7712357E}" destId="{BB3ADDB4-4CBB-442D-AD9E-C501782489D4}" srcOrd="0" destOrd="0" presId="urn:microsoft.com/office/officeart/2008/layout/LinedList"/>
    <dgm:cxn modelId="{8C85BA15-DEC2-4014-B158-0ECEA84CD306}" srcId="{7D95FAA6-C136-4C41-B6F4-FC96BA70C6E6}" destId="{5D15390F-B93D-4D83-A283-D9CE7712357E}" srcOrd="4" destOrd="0" parTransId="{9A502D94-7459-4D1C-A586-64DF374105EC}" sibTransId="{37034DE9-6F91-4C6F-B6B6-9F46134A1DE5}"/>
    <dgm:cxn modelId="{6E3D792E-D393-4940-8A42-1D481B065324}" srcId="{7D95FAA6-C136-4C41-B6F4-FC96BA70C6E6}" destId="{673B076F-EED9-4FD5-8938-0CBAD19218EE}" srcOrd="3" destOrd="0" parTransId="{AE57F761-B2B9-4259-B9FA-D910980F3AA6}" sibTransId="{39AF2581-E79E-4954-9B10-AD58CF12F033}"/>
    <dgm:cxn modelId="{ECAE4F3B-0006-4A7B-8FCA-A43A884D6A0A}" type="presOf" srcId="{673B076F-EED9-4FD5-8938-0CBAD19218EE}" destId="{63C11C26-BB90-42B0-AD18-D9A06E8480DB}" srcOrd="0" destOrd="0" presId="urn:microsoft.com/office/officeart/2008/layout/LinedList"/>
    <dgm:cxn modelId="{BCB3A164-4291-4A94-8163-19747CC55442}" type="presOf" srcId="{7D95FAA6-C136-4C41-B6F4-FC96BA70C6E6}" destId="{5D2C4741-411E-4D77-BF60-91768D970F82}" srcOrd="0" destOrd="0" presId="urn:microsoft.com/office/officeart/2008/layout/LinedList"/>
    <dgm:cxn modelId="{DAC4A2A0-3A43-4DED-A4FC-B8B4D5A32519}" srcId="{7D95FAA6-C136-4C41-B6F4-FC96BA70C6E6}" destId="{5198EC4F-7D2D-4AAE-B20C-9A7EE5D61FA5}" srcOrd="1" destOrd="0" parTransId="{F1F721E5-BD6B-407B-8107-69F2959E1EEC}" sibTransId="{4C0A6CDA-FFC7-456B-B010-071D2996FA29}"/>
    <dgm:cxn modelId="{CCC2DEAA-757A-417A-BB18-0275C0FFD445}" type="presOf" srcId="{49311A06-BAEF-4A1C-AD37-A69A120DC474}" destId="{C9C1FEFA-FB26-4EE8-99C2-19CBEE34D6EA}" srcOrd="0" destOrd="0" presId="urn:microsoft.com/office/officeart/2008/layout/LinedList"/>
    <dgm:cxn modelId="{2EE47EBE-5A79-44FB-977A-8CA39853BE97}" srcId="{7D95FAA6-C136-4C41-B6F4-FC96BA70C6E6}" destId="{49311A06-BAEF-4A1C-AD37-A69A120DC474}" srcOrd="0" destOrd="0" parTransId="{E83728D2-B5F6-4C3F-8AD4-00ABF56A2E5A}" sibTransId="{EA673B64-BFBD-4EC2-8090-C49DE12422C9}"/>
    <dgm:cxn modelId="{5E2DD7F8-794B-4EB6-AC3F-9A4FB3A4A7F6}" type="presOf" srcId="{F2F16D4D-A318-456A-9529-8EE5A2C65351}" destId="{89D59E29-9B51-4CD3-A144-4F56D5AF7E11}" srcOrd="0" destOrd="0" presId="urn:microsoft.com/office/officeart/2008/layout/LinedList"/>
    <dgm:cxn modelId="{7AEFAE08-E79B-457A-A749-0DC799B19B98}" type="presParOf" srcId="{5D2C4741-411E-4D77-BF60-91768D970F82}" destId="{CE8F96A9-2F92-455D-AB5F-2E4C695DE867}" srcOrd="0" destOrd="0" presId="urn:microsoft.com/office/officeart/2008/layout/LinedList"/>
    <dgm:cxn modelId="{21A7CF74-1648-4EEA-A9DE-48C8811D9FF4}" type="presParOf" srcId="{5D2C4741-411E-4D77-BF60-91768D970F82}" destId="{F12D08F2-E4A8-4113-BA54-04AA9C52A6AD}" srcOrd="1" destOrd="0" presId="urn:microsoft.com/office/officeart/2008/layout/LinedList"/>
    <dgm:cxn modelId="{A1859452-89D0-43A6-965D-D5381F57B353}" type="presParOf" srcId="{F12D08F2-E4A8-4113-BA54-04AA9C52A6AD}" destId="{C9C1FEFA-FB26-4EE8-99C2-19CBEE34D6EA}" srcOrd="0" destOrd="0" presId="urn:microsoft.com/office/officeart/2008/layout/LinedList"/>
    <dgm:cxn modelId="{0B2FDBEF-70DC-4C2E-9C19-F9F98B28B5CC}" type="presParOf" srcId="{F12D08F2-E4A8-4113-BA54-04AA9C52A6AD}" destId="{77D6434C-D98C-46AB-B6D2-E72FD7621EFB}" srcOrd="1" destOrd="0" presId="urn:microsoft.com/office/officeart/2008/layout/LinedList"/>
    <dgm:cxn modelId="{ED669EC6-D847-45DD-9DDF-2E7762B83315}" type="presParOf" srcId="{5D2C4741-411E-4D77-BF60-91768D970F82}" destId="{32FFCDE7-2D12-4EF2-8EB6-7CF3FD13100A}" srcOrd="2" destOrd="0" presId="urn:microsoft.com/office/officeart/2008/layout/LinedList"/>
    <dgm:cxn modelId="{660E2AA1-9457-4B6F-87E9-C77880A59C0D}" type="presParOf" srcId="{5D2C4741-411E-4D77-BF60-91768D970F82}" destId="{DCD3170C-68B9-4918-BAA5-DC39868F0250}" srcOrd="3" destOrd="0" presId="urn:microsoft.com/office/officeart/2008/layout/LinedList"/>
    <dgm:cxn modelId="{DC5FB3C9-5017-4E96-B344-361F4B02C159}" type="presParOf" srcId="{DCD3170C-68B9-4918-BAA5-DC39868F0250}" destId="{59143E9F-5BA5-4D07-BE53-82212A710C52}" srcOrd="0" destOrd="0" presId="urn:microsoft.com/office/officeart/2008/layout/LinedList"/>
    <dgm:cxn modelId="{FB6CA611-1D76-44EC-BB82-F7C6511705C8}" type="presParOf" srcId="{DCD3170C-68B9-4918-BAA5-DC39868F0250}" destId="{F2176DC7-3C0B-4E2F-9771-408E35EA358A}" srcOrd="1" destOrd="0" presId="urn:microsoft.com/office/officeart/2008/layout/LinedList"/>
    <dgm:cxn modelId="{E5A9C6F1-DF7D-409A-9115-47FBA131526D}" type="presParOf" srcId="{5D2C4741-411E-4D77-BF60-91768D970F82}" destId="{8B342BAD-1698-4CD7-8029-06EA27A5884D}" srcOrd="4" destOrd="0" presId="urn:microsoft.com/office/officeart/2008/layout/LinedList"/>
    <dgm:cxn modelId="{5137EA8E-DB70-44A8-ABBF-D6BDDD878B5E}" type="presParOf" srcId="{5D2C4741-411E-4D77-BF60-91768D970F82}" destId="{0FB375CA-A699-453B-8D31-9F0776A298B6}" srcOrd="5" destOrd="0" presId="urn:microsoft.com/office/officeart/2008/layout/LinedList"/>
    <dgm:cxn modelId="{34333FFF-DDA5-4B2C-818A-60C54178F658}" type="presParOf" srcId="{0FB375CA-A699-453B-8D31-9F0776A298B6}" destId="{89D59E29-9B51-4CD3-A144-4F56D5AF7E11}" srcOrd="0" destOrd="0" presId="urn:microsoft.com/office/officeart/2008/layout/LinedList"/>
    <dgm:cxn modelId="{BF1693A5-18D4-4FD4-A1CA-97CBEA1DDBF9}" type="presParOf" srcId="{0FB375CA-A699-453B-8D31-9F0776A298B6}" destId="{B0E2FBB0-99D7-476D-89B0-47EA6E9EFEC2}" srcOrd="1" destOrd="0" presId="urn:microsoft.com/office/officeart/2008/layout/LinedList"/>
    <dgm:cxn modelId="{81FDF46B-7135-4E27-B6E3-CCCAFC97F6FB}" type="presParOf" srcId="{5D2C4741-411E-4D77-BF60-91768D970F82}" destId="{FF53AEAF-F567-4EFD-BD27-A81C12BC347C}" srcOrd="6" destOrd="0" presId="urn:microsoft.com/office/officeart/2008/layout/LinedList"/>
    <dgm:cxn modelId="{1B6BDC06-E69B-4140-85CC-3D742FCCAF44}" type="presParOf" srcId="{5D2C4741-411E-4D77-BF60-91768D970F82}" destId="{F5C02594-4C00-487E-BA01-AEC220D602B1}" srcOrd="7" destOrd="0" presId="urn:microsoft.com/office/officeart/2008/layout/LinedList"/>
    <dgm:cxn modelId="{F20CADBA-35DD-47CE-8080-5F78C3AE016A}" type="presParOf" srcId="{F5C02594-4C00-487E-BA01-AEC220D602B1}" destId="{63C11C26-BB90-42B0-AD18-D9A06E8480DB}" srcOrd="0" destOrd="0" presId="urn:microsoft.com/office/officeart/2008/layout/LinedList"/>
    <dgm:cxn modelId="{FDE61ADA-FA6D-484F-BCEF-7315CE9C4F72}" type="presParOf" srcId="{F5C02594-4C00-487E-BA01-AEC220D602B1}" destId="{5748D83D-B62B-4928-9E30-3EAF40AA94A3}" srcOrd="1" destOrd="0" presId="urn:microsoft.com/office/officeart/2008/layout/LinedList"/>
    <dgm:cxn modelId="{7E6805F4-58B6-4587-AF18-8ACE62438540}" type="presParOf" srcId="{5D2C4741-411E-4D77-BF60-91768D970F82}" destId="{F06AD75C-03D7-4A06-AD06-6A01FCBF5910}" srcOrd="8" destOrd="0" presId="urn:microsoft.com/office/officeart/2008/layout/LinedList"/>
    <dgm:cxn modelId="{F121BB78-50EB-48CB-80BB-B59CCAA27D2A}" type="presParOf" srcId="{5D2C4741-411E-4D77-BF60-91768D970F82}" destId="{14896F9C-A2D9-4E03-BAFD-C9AE5E96FC6B}" srcOrd="9" destOrd="0" presId="urn:microsoft.com/office/officeart/2008/layout/LinedList"/>
    <dgm:cxn modelId="{A9F3E369-9CDF-41C6-95EC-B74B382326BC}" type="presParOf" srcId="{14896F9C-A2D9-4E03-BAFD-C9AE5E96FC6B}" destId="{BB3ADDB4-4CBB-442D-AD9E-C501782489D4}" srcOrd="0" destOrd="0" presId="urn:microsoft.com/office/officeart/2008/layout/LinedList"/>
    <dgm:cxn modelId="{F6E24CDB-825C-409D-8798-D3C3BD052D72}" type="presParOf" srcId="{14896F9C-A2D9-4E03-BAFD-C9AE5E96FC6B}" destId="{86E00642-700D-4E28-AD33-387AC64D253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35A4BE-0125-4E29-8165-31BC47B88E9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00A811E-0BB5-4595-8D7A-96C367DAEFD4}">
      <dgm:prSet/>
      <dgm:spPr/>
      <dgm:t>
        <a:bodyPr/>
        <a:lstStyle/>
        <a:p>
          <a:r>
            <a:rPr lang="en-US"/>
            <a:t>7.) How would you describe the tone of Bradstreet's poem?</a:t>
          </a:r>
        </a:p>
      </dgm:t>
    </dgm:pt>
    <dgm:pt modelId="{599BBCA5-768A-4EEC-9E23-1C1E32AADFE7}" type="parTrans" cxnId="{C7708DED-BD70-4868-8F11-09899835D14A}">
      <dgm:prSet/>
      <dgm:spPr/>
      <dgm:t>
        <a:bodyPr/>
        <a:lstStyle/>
        <a:p>
          <a:endParaRPr lang="en-US"/>
        </a:p>
      </dgm:t>
    </dgm:pt>
    <dgm:pt modelId="{8531B2C7-A3D6-48B2-84B8-A318385D030D}" type="sibTrans" cxnId="{C7708DED-BD70-4868-8F11-09899835D14A}">
      <dgm:prSet/>
      <dgm:spPr/>
      <dgm:t>
        <a:bodyPr/>
        <a:lstStyle/>
        <a:p>
          <a:endParaRPr lang="en-US"/>
        </a:p>
      </dgm:t>
    </dgm:pt>
    <dgm:pt modelId="{9D96BAF3-39B4-4146-ADFC-56EC5BF05D9A}">
      <dgm:prSet/>
      <dgm:spPr/>
      <dgm:t>
        <a:bodyPr/>
        <a:lstStyle/>
        <a:p>
          <a:r>
            <a:rPr lang="en-US"/>
            <a:t>a) affectionate</a:t>
          </a:r>
        </a:p>
      </dgm:t>
    </dgm:pt>
    <dgm:pt modelId="{576E27D6-9691-4B11-B082-B41278AE132C}" type="parTrans" cxnId="{3976739D-8F26-4E49-9662-C66C94888B22}">
      <dgm:prSet/>
      <dgm:spPr/>
      <dgm:t>
        <a:bodyPr/>
        <a:lstStyle/>
        <a:p>
          <a:endParaRPr lang="en-US"/>
        </a:p>
      </dgm:t>
    </dgm:pt>
    <dgm:pt modelId="{6D707435-A7CF-4F77-8F51-AE3E86E6E7B1}" type="sibTrans" cxnId="{3976739D-8F26-4E49-9662-C66C94888B22}">
      <dgm:prSet/>
      <dgm:spPr/>
      <dgm:t>
        <a:bodyPr/>
        <a:lstStyle/>
        <a:p>
          <a:endParaRPr lang="en-US"/>
        </a:p>
      </dgm:t>
    </dgm:pt>
    <dgm:pt modelId="{4C3D3700-FD95-4495-9EE4-B1D3595827DE}">
      <dgm:prSet/>
      <dgm:spPr/>
      <dgm:t>
        <a:bodyPr/>
        <a:lstStyle/>
        <a:p>
          <a:r>
            <a:rPr lang="en-US"/>
            <a:t>b) unfriendly</a:t>
          </a:r>
        </a:p>
      </dgm:t>
    </dgm:pt>
    <dgm:pt modelId="{C23DE147-C91C-46A4-8EEA-6914F9C7D41F}" type="parTrans" cxnId="{B1A80066-472B-402E-82FE-AB00D2F0BBCA}">
      <dgm:prSet/>
      <dgm:spPr/>
      <dgm:t>
        <a:bodyPr/>
        <a:lstStyle/>
        <a:p>
          <a:endParaRPr lang="en-US"/>
        </a:p>
      </dgm:t>
    </dgm:pt>
    <dgm:pt modelId="{2990B4AF-9DD4-4A73-9365-9D1369058B4F}" type="sibTrans" cxnId="{B1A80066-472B-402E-82FE-AB00D2F0BBCA}">
      <dgm:prSet/>
      <dgm:spPr/>
      <dgm:t>
        <a:bodyPr/>
        <a:lstStyle/>
        <a:p>
          <a:endParaRPr lang="en-US"/>
        </a:p>
      </dgm:t>
    </dgm:pt>
    <dgm:pt modelId="{42E02FF2-E354-4597-ADCE-B8C8AD68920C}">
      <dgm:prSet/>
      <dgm:spPr/>
      <dgm:t>
        <a:bodyPr/>
        <a:lstStyle/>
        <a:p>
          <a:r>
            <a:rPr lang="en-US"/>
            <a:t>c) demanding</a:t>
          </a:r>
        </a:p>
      </dgm:t>
    </dgm:pt>
    <dgm:pt modelId="{51219E14-8B88-4AC8-8CD1-D830CAC3A330}" type="parTrans" cxnId="{1A555248-3227-4C44-868F-CD5E07B34AB0}">
      <dgm:prSet/>
      <dgm:spPr/>
      <dgm:t>
        <a:bodyPr/>
        <a:lstStyle/>
        <a:p>
          <a:endParaRPr lang="en-US"/>
        </a:p>
      </dgm:t>
    </dgm:pt>
    <dgm:pt modelId="{94B28E27-489C-4CB1-9E09-9CFE9420DFD5}" type="sibTrans" cxnId="{1A555248-3227-4C44-868F-CD5E07B34AB0}">
      <dgm:prSet/>
      <dgm:spPr/>
      <dgm:t>
        <a:bodyPr/>
        <a:lstStyle/>
        <a:p>
          <a:endParaRPr lang="en-US"/>
        </a:p>
      </dgm:t>
    </dgm:pt>
    <dgm:pt modelId="{D3967797-1EAA-4032-8DC3-F760FCAE90B0}" type="pres">
      <dgm:prSet presAssocID="{A535A4BE-0125-4E29-8165-31BC47B88E91}" presName="linear" presStyleCnt="0">
        <dgm:presLayoutVars>
          <dgm:animLvl val="lvl"/>
          <dgm:resizeHandles val="exact"/>
        </dgm:presLayoutVars>
      </dgm:prSet>
      <dgm:spPr/>
    </dgm:pt>
    <dgm:pt modelId="{A46B84C4-16D2-40D2-98D3-D40FEEFA9B4E}" type="pres">
      <dgm:prSet presAssocID="{B00A811E-0BB5-4595-8D7A-96C367DAEFD4}" presName="parentText" presStyleLbl="node1" presStyleIdx="0" presStyleCnt="4">
        <dgm:presLayoutVars>
          <dgm:chMax val="0"/>
          <dgm:bulletEnabled val="1"/>
        </dgm:presLayoutVars>
      </dgm:prSet>
      <dgm:spPr/>
    </dgm:pt>
    <dgm:pt modelId="{C9651481-DA91-4FD2-A6C3-650C21225886}" type="pres">
      <dgm:prSet presAssocID="{8531B2C7-A3D6-48B2-84B8-A318385D030D}" presName="spacer" presStyleCnt="0"/>
      <dgm:spPr/>
    </dgm:pt>
    <dgm:pt modelId="{3D08F514-C384-444A-9280-50547855B0D6}" type="pres">
      <dgm:prSet presAssocID="{9D96BAF3-39B4-4146-ADFC-56EC5BF05D9A}" presName="parentText" presStyleLbl="node1" presStyleIdx="1" presStyleCnt="4">
        <dgm:presLayoutVars>
          <dgm:chMax val="0"/>
          <dgm:bulletEnabled val="1"/>
        </dgm:presLayoutVars>
      </dgm:prSet>
      <dgm:spPr/>
    </dgm:pt>
    <dgm:pt modelId="{456A2B71-0DBB-4636-8CF0-63A636B4970A}" type="pres">
      <dgm:prSet presAssocID="{6D707435-A7CF-4F77-8F51-AE3E86E6E7B1}" presName="spacer" presStyleCnt="0"/>
      <dgm:spPr/>
    </dgm:pt>
    <dgm:pt modelId="{F3ABCE7E-EE76-434E-A9AE-A831F9D4AB23}" type="pres">
      <dgm:prSet presAssocID="{4C3D3700-FD95-4495-9EE4-B1D3595827DE}" presName="parentText" presStyleLbl="node1" presStyleIdx="2" presStyleCnt="4">
        <dgm:presLayoutVars>
          <dgm:chMax val="0"/>
          <dgm:bulletEnabled val="1"/>
        </dgm:presLayoutVars>
      </dgm:prSet>
      <dgm:spPr/>
    </dgm:pt>
    <dgm:pt modelId="{1724E67E-F178-420C-A6F6-56C6E5DD0238}" type="pres">
      <dgm:prSet presAssocID="{2990B4AF-9DD4-4A73-9365-9D1369058B4F}" presName="spacer" presStyleCnt="0"/>
      <dgm:spPr/>
    </dgm:pt>
    <dgm:pt modelId="{608B1B1E-FEB0-4199-B87D-7E70898B4A7A}" type="pres">
      <dgm:prSet presAssocID="{42E02FF2-E354-4597-ADCE-B8C8AD68920C}" presName="parentText" presStyleLbl="node1" presStyleIdx="3" presStyleCnt="4">
        <dgm:presLayoutVars>
          <dgm:chMax val="0"/>
          <dgm:bulletEnabled val="1"/>
        </dgm:presLayoutVars>
      </dgm:prSet>
      <dgm:spPr/>
    </dgm:pt>
  </dgm:ptLst>
  <dgm:cxnLst>
    <dgm:cxn modelId="{AFFCA611-A0F1-4466-9C32-B1A0E89ABCB7}" type="presOf" srcId="{9D96BAF3-39B4-4146-ADFC-56EC5BF05D9A}" destId="{3D08F514-C384-444A-9280-50547855B0D6}" srcOrd="0" destOrd="0" presId="urn:microsoft.com/office/officeart/2005/8/layout/vList2"/>
    <dgm:cxn modelId="{FF961F32-55CD-4DC5-BDE9-1411C635A719}" type="presOf" srcId="{B00A811E-0BB5-4595-8D7A-96C367DAEFD4}" destId="{A46B84C4-16D2-40D2-98D3-D40FEEFA9B4E}" srcOrd="0" destOrd="0" presId="urn:microsoft.com/office/officeart/2005/8/layout/vList2"/>
    <dgm:cxn modelId="{6F2AC343-EB65-4C2A-9757-BB8F3C98EA94}" type="presOf" srcId="{A535A4BE-0125-4E29-8165-31BC47B88E91}" destId="{D3967797-1EAA-4032-8DC3-F760FCAE90B0}" srcOrd="0" destOrd="0" presId="urn:microsoft.com/office/officeart/2005/8/layout/vList2"/>
    <dgm:cxn modelId="{B1A80066-472B-402E-82FE-AB00D2F0BBCA}" srcId="{A535A4BE-0125-4E29-8165-31BC47B88E91}" destId="{4C3D3700-FD95-4495-9EE4-B1D3595827DE}" srcOrd="2" destOrd="0" parTransId="{C23DE147-C91C-46A4-8EEA-6914F9C7D41F}" sibTransId="{2990B4AF-9DD4-4A73-9365-9D1369058B4F}"/>
    <dgm:cxn modelId="{1A555248-3227-4C44-868F-CD5E07B34AB0}" srcId="{A535A4BE-0125-4E29-8165-31BC47B88E91}" destId="{42E02FF2-E354-4597-ADCE-B8C8AD68920C}" srcOrd="3" destOrd="0" parTransId="{51219E14-8B88-4AC8-8CD1-D830CAC3A330}" sibTransId="{94B28E27-489C-4CB1-9E09-9CFE9420DFD5}"/>
    <dgm:cxn modelId="{F1A9826F-F162-4425-82C2-E787B1334D58}" type="presOf" srcId="{42E02FF2-E354-4597-ADCE-B8C8AD68920C}" destId="{608B1B1E-FEB0-4199-B87D-7E70898B4A7A}" srcOrd="0" destOrd="0" presId="urn:microsoft.com/office/officeart/2005/8/layout/vList2"/>
    <dgm:cxn modelId="{3976739D-8F26-4E49-9662-C66C94888B22}" srcId="{A535A4BE-0125-4E29-8165-31BC47B88E91}" destId="{9D96BAF3-39B4-4146-ADFC-56EC5BF05D9A}" srcOrd="1" destOrd="0" parTransId="{576E27D6-9691-4B11-B082-B41278AE132C}" sibTransId="{6D707435-A7CF-4F77-8F51-AE3E86E6E7B1}"/>
    <dgm:cxn modelId="{AABB26D5-AF41-4E33-937C-8FF4F20BE695}" type="presOf" srcId="{4C3D3700-FD95-4495-9EE4-B1D3595827DE}" destId="{F3ABCE7E-EE76-434E-A9AE-A831F9D4AB23}" srcOrd="0" destOrd="0" presId="urn:microsoft.com/office/officeart/2005/8/layout/vList2"/>
    <dgm:cxn modelId="{C7708DED-BD70-4868-8F11-09899835D14A}" srcId="{A535A4BE-0125-4E29-8165-31BC47B88E91}" destId="{B00A811E-0BB5-4595-8D7A-96C367DAEFD4}" srcOrd="0" destOrd="0" parTransId="{599BBCA5-768A-4EEC-9E23-1C1E32AADFE7}" sibTransId="{8531B2C7-A3D6-48B2-84B8-A318385D030D}"/>
    <dgm:cxn modelId="{491CB48B-3BB5-4372-B9A3-15860FB9570B}" type="presParOf" srcId="{D3967797-1EAA-4032-8DC3-F760FCAE90B0}" destId="{A46B84C4-16D2-40D2-98D3-D40FEEFA9B4E}" srcOrd="0" destOrd="0" presId="urn:microsoft.com/office/officeart/2005/8/layout/vList2"/>
    <dgm:cxn modelId="{F43EB6B4-8611-4D71-9173-865DEBA18A66}" type="presParOf" srcId="{D3967797-1EAA-4032-8DC3-F760FCAE90B0}" destId="{C9651481-DA91-4FD2-A6C3-650C21225886}" srcOrd="1" destOrd="0" presId="urn:microsoft.com/office/officeart/2005/8/layout/vList2"/>
    <dgm:cxn modelId="{C79402A8-ABAC-4639-B5DB-7231EA5EEAB9}" type="presParOf" srcId="{D3967797-1EAA-4032-8DC3-F760FCAE90B0}" destId="{3D08F514-C384-444A-9280-50547855B0D6}" srcOrd="2" destOrd="0" presId="urn:microsoft.com/office/officeart/2005/8/layout/vList2"/>
    <dgm:cxn modelId="{B82BB47F-0908-4F94-8F49-536F9CD9E41C}" type="presParOf" srcId="{D3967797-1EAA-4032-8DC3-F760FCAE90B0}" destId="{456A2B71-0DBB-4636-8CF0-63A636B4970A}" srcOrd="3" destOrd="0" presId="urn:microsoft.com/office/officeart/2005/8/layout/vList2"/>
    <dgm:cxn modelId="{EAE4DE5E-8296-4914-8BDF-1097F257741D}" type="presParOf" srcId="{D3967797-1EAA-4032-8DC3-F760FCAE90B0}" destId="{F3ABCE7E-EE76-434E-A9AE-A831F9D4AB23}" srcOrd="4" destOrd="0" presId="urn:microsoft.com/office/officeart/2005/8/layout/vList2"/>
    <dgm:cxn modelId="{1502DD19-7EE1-450D-8890-B8EA13201094}" type="presParOf" srcId="{D3967797-1EAA-4032-8DC3-F760FCAE90B0}" destId="{1724E67E-F178-420C-A6F6-56C6E5DD0238}" srcOrd="5" destOrd="0" presId="urn:microsoft.com/office/officeart/2005/8/layout/vList2"/>
    <dgm:cxn modelId="{28810754-853C-4EAA-B328-F4943E5A61CF}" type="presParOf" srcId="{D3967797-1EAA-4032-8DC3-F760FCAE90B0}" destId="{608B1B1E-FEB0-4199-B87D-7E70898B4A7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1BF4B9-048A-4553-A3CC-37B87097D1D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19DB029-006A-43C7-92F7-884DC2CE7143}">
      <dgm:prSet/>
      <dgm:spPr/>
      <dgm:t>
        <a:bodyPr/>
        <a:lstStyle/>
        <a:p>
          <a:r>
            <a:rPr lang="en-US"/>
            <a:t>9.) What is the rhyme scheme of the poem?</a:t>
          </a:r>
        </a:p>
      </dgm:t>
    </dgm:pt>
    <dgm:pt modelId="{33A141E3-0918-4100-A3AE-497865FB8C1D}" type="parTrans" cxnId="{62F5C87F-8BAE-47AE-B4E4-B63A48BFFFF8}">
      <dgm:prSet/>
      <dgm:spPr/>
      <dgm:t>
        <a:bodyPr/>
        <a:lstStyle/>
        <a:p>
          <a:endParaRPr lang="en-US"/>
        </a:p>
      </dgm:t>
    </dgm:pt>
    <dgm:pt modelId="{26F203B8-F5C9-4947-B69E-7EDC7A3AAD8B}" type="sibTrans" cxnId="{62F5C87F-8BAE-47AE-B4E4-B63A48BFFFF8}">
      <dgm:prSet/>
      <dgm:spPr/>
      <dgm:t>
        <a:bodyPr/>
        <a:lstStyle/>
        <a:p>
          <a:endParaRPr lang="en-US"/>
        </a:p>
      </dgm:t>
    </dgm:pt>
    <dgm:pt modelId="{84143F78-5F12-48AD-A6F0-B81FF3D76ADF}">
      <dgm:prSet/>
      <dgm:spPr/>
      <dgm:t>
        <a:bodyPr/>
        <a:lstStyle/>
        <a:p>
          <a:r>
            <a:rPr lang="en-US"/>
            <a:t>a) aabbccddeeff</a:t>
          </a:r>
        </a:p>
      </dgm:t>
    </dgm:pt>
    <dgm:pt modelId="{F9A23489-646E-4925-87DC-D4B69FEA3C0C}" type="parTrans" cxnId="{7EC2F587-2DC2-47C9-8893-6010C89A612D}">
      <dgm:prSet/>
      <dgm:spPr/>
      <dgm:t>
        <a:bodyPr/>
        <a:lstStyle/>
        <a:p>
          <a:endParaRPr lang="en-US"/>
        </a:p>
      </dgm:t>
    </dgm:pt>
    <dgm:pt modelId="{E77F903D-47ED-4AF3-A6EC-FCB259DA1D21}" type="sibTrans" cxnId="{7EC2F587-2DC2-47C9-8893-6010C89A612D}">
      <dgm:prSet/>
      <dgm:spPr/>
      <dgm:t>
        <a:bodyPr/>
        <a:lstStyle/>
        <a:p>
          <a:endParaRPr lang="en-US"/>
        </a:p>
      </dgm:t>
    </dgm:pt>
    <dgm:pt modelId="{C3C566D3-69CE-42AD-84B9-A633378BEA18}">
      <dgm:prSet/>
      <dgm:spPr/>
      <dgm:t>
        <a:bodyPr/>
        <a:lstStyle/>
        <a:p>
          <a:r>
            <a:rPr lang="en-US"/>
            <a:t>b) abcdefabccdf</a:t>
          </a:r>
        </a:p>
      </dgm:t>
    </dgm:pt>
    <dgm:pt modelId="{69EFACE2-1776-4E95-A1F0-B7F5EC5C518A}" type="parTrans" cxnId="{9B6FFD9D-91BD-45E9-A5E7-A9AEB34B2F58}">
      <dgm:prSet/>
      <dgm:spPr/>
      <dgm:t>
        <a:bodyPr/>
        <a:lstStyle/>
        <a:p>
          <a:endParaRPr lang="en-US"/>
        </a:p>
      </dgm:t>
    </dgm:pt>
    <dgm:pt modelId="{1DA82C10-8252-41C3-A145-3C1162CEA992}" type="sibTrans" cxnId="{9B6FFD9D-91BD-45E9-A5E7-A9AEB34B2F58}">
      <dgm:prSet/>
      <dgm:spPr/>
      <dgm:t>
        <a:bodyPr/>
        <a:lstStyle/>
        <a:p>
          <a:endParaRPr lang="en-US"/>
        </a:p>
      </dgm:t>
    </dgm:pt>
    <dgm:pt modelId="{24F77553-B2A2-4C46-B9A3-8C5D5E4A6DF7}">
      <dgm:prSet/>
      <dgm:spPr/>
      <dgm:t>
        <a:bodyPr/>
        <a:lstStyle/>
        <a:p>
          <a:r>
            <a:rPr lang="en-US"/>
            <a:t>c) bbccaaefefbb</a:t>
          </a:r>
        </a:p>
      </dgm:t>
    </dgm:pt>
    <dgm:pt modelId="{3BE99789-05E5-49E8-99AA-6338B3D8303E}" type="parTrans" cxnId="{D97BD5D9-178C-4D5D-B378-B7A7C55669F0}">
      <dgm:prSet/>
      <dgm:spPr/>
      <dgm:t>
        <a:bodyPr/>
        <a:lstStyle/>
        <a:p>
          <a:endParaRPr lang="en-US"/>
        </a:p>
      </dgm:t>
    </dgm:pt>
    <dgm:pt modelId="{426518B1-6FE7-483B-9D7F-A2C0A54E4528}" type="sibTrans" cxnId="{D97BD5D9-178C-4D5D-B378-B7A7C55669F0}">
      <dgm:prSet/>
      <dgm:spPr/>
      <dgm:t>
        <a:bodyPr/>
        <a:lstStyle/>
        <a:p>
          <a:endParaRPr lang="en-US"/>
        </a:p>
      </dgm:t>
    </dgm:pt>
    <dgm:pt modelId="{195DD43A-2908-46CA-A90D-8B9A13B2C6AF}">
      <dgm:prSet/>
      <dgm:spPr/>
      <dgm:t>
        <a:bodyPr/>
        <a:lstStyle/>
        <a:p>
          <a:r>
            <a:rPr lang="en-US"/>
            <a:t>d) ccaaddbdefaf</a:t>
          </a:r>
        </a:p>
      </dgm:t>
    </dgm:pt>
    <dgm:pt modelId="{3CA5BBF4-B763-48E5-A0D2-51C20A060FD1}" type="parTrans" cxnId="{9D4428AD-3706-4428-B7E5-E75CB72701FE}">
      <dgm:prSet/>
      <dgm:spPr/>
      <dgm:t>
        <a:bodyPr/>
        <a:lstStyle/>
        <a:p>
          <a:endParaRPr lang="en-US"/>
        </a:p>
      </dgm:t>
    </dgm:pt>
    <dgm:pt modelId="{0E2EF9EF-1CCC-469C-944D-F39F2F5DEB3A}" type="sibTrans" cxnId="{9D4428AD-3706-4428-B7E5-E75CB72701FE}">
      <dgm:prSet/>
      <dgm:spPr/>
      <dgm:t>
        <a:bodyPr/>
        <a:lstStyle/>
        <a:p>
          <a:endParaRPr lang="en-US"/>
        </a:p>
      </dgm:t>
    </dgm:pt>
    <dgm:pt modelId="{3B447EF1-4360-4CAE-BA12-D4123A35F5E9}" type="pres">
      <dgm:prSet presAssocID="{6C1BF4B9-048A-4553-A3CC-37B87097D1DD}" presName="linear" presStyleCnt="0">
        <dgm:presLayoutVars>
          <dgm:animLvl val="lvl"/>
          <dgm:resizeHandles val="exact"/>
        </dgm:presLayoutVars>
      </dgm:prSet>
      <dgm:spPr/>
    </dgm:pt>
    <dgm:pt modelId="{15530CE6-D063-4261-850D-B2E800578958}" type="pres">
      <dgm:prSet presAssocID="{019DB029-006A-43C7-92F7-884DC2CE7143}" presName="parentText" presStyleLbl="node1" presStyleIdx="0" presStyleCnt="5">
        <dgm:presLayoutVars>
          <dgm:chMax val="0"/>
          <dgm:bulletEnabled val="1"/>
        </dgm:presLayoutVars>
      </dgm:prSet>
      <dgm:spPr/>
    </dgm:pt>
    <dgm:pt modelId="{4E595BF3-96C7-4E91-9B38-EC53C5415DEB}" type="pres">
      <dgm:prSet presAssocID="{26F203B8-F5C9-4947-B69E-7EDC7A3AAD8B}" presName="spacer" presStyleCnt="0"/>
      <dgm:spPr/>
    </dgm:pt>
    <dgm:pt modelId="{CB541FAD-074B-4843-A864-25AC8990B8CA}" type="pres">
      <dgm:prSet presAssocID="{84143F78-5F12-48AD-A6F0-B81FF3D76ADF}" presName="parentText" presStyleLbl="node1" presStyleIdx="1" presStyleCnt="5">
        <dgm:presLayoutVars>
          <dgm:chMax val="0"/>
          <dgm:bulletEnabled val="1"/>
        </dgm:presLayoutVars>
      </dgm:prSet>
      <dgm:spPr/>
    </dgm:pt>
    <dgm:pt modelId="{13A2E8E4-E361-4D57-9084-AF65680939A2}" type="pres">
      <dgm:prSet presAssocID="{E77F903D-47ED-4AF3-A6EC-FCB259DA1D21}" presName="spacer" presStyleCnt="0"/>
      <dgm:spPr/>
    </dgm:pt>
    <dgm:pt modelId="{D6FD7937-BA77-4747-9FAC-DBE05BFA4407}" type="pres">
      <dgm:prSet presAssocID="{C3C566D3-69CE-42AD-84B9-A633378BEA18}" presName="parentText" presStyleLbl="node1" presStyleIdx="2" presStyleCnt="5">
        <dgm:presLayoutVars>
          <dgm:chMax val="0"/>
          <dgm:bulletEnabled val="1"/>
        </dgm:presLayoutVars>
      </dgm:prSet>
      <dgm:spPr/>
    </dgm:pt>
    <dgm:pt modelId="{A4557F00-1A30-482E-B237-68D6A6C0223B}" type="pres">
      <dgm:prSet presAssocID="{1DA82C10-8252-41C3-A145-3C1162CEA992}" presName="spacer" presStyleCnt="0"/>
      <dgm:spPr/>
    </dgm:pt>
    <dgm:pt modelId="{D5E46A63-93DC-4717-A29B-19D3680125A2}" type="pres">
      <dgm:prSet presAssocID="{24F77553-B2A2-4C46-B9A3-8C5D5E4A6DF7}" presName="parentText" presStyleLbl="node1" presStyleIdx="3" presStyleCnt="5">
        <dgm:presLayoutVars>
          <dgm:chMax val="0"/>
          <dgm:bulletEnabled val="1"/>
        </dgm:presLayoutVars>
      </dgm:prSet>
      <dgm:spPr/>
    </dgm:pt>
    <dgm:pt modelId="{87EEBCFF-B05D-471B-889D-4D6DDE3035C1}" type="pres">
      <dgm:prSet presAssocID="{426518B1-6FE7-483B-9D7F-A2C0A54E4528}" presName="spacer" presStyleCnt="0"/>
      <dgm:spPr/>
    </dgm:pt>
    <dgm:pt modelId="{831BE9C2-4DAE-45F3-B441-E1BCC5150E1C}" type="pres">
      <dgm:prSet presAssocID="{195DD43A-2908-46CA-A90D-8B9A13B2C6AF}" presName="parentText" presStyleLbl="node1" presStyleIdx="4" presStyleCnt="5">
        <dgm:presLayoutVars>
          <dgm:chMax val="0"/>
          <dgm:bulletEnabled val="1"/>
        </dgm:presLayoutVars>
      </dgm:prSet>
      <dgm:spPr/>
    </dgm:pt>
  </dgm:ptLst>
  <dgm:cxnLst>
    <dgm:cxn modelId="{CA848213-B666-468D-9057-CB8606FC7C5B}" type="presOf" srcId="{6C1BF4B9-048A-4553-A3CC-37B87097D1DD}" destId="{3B447EF1-4360-4CAE-BA12-D4123A35F5E9}" srcOrd="0" destOrd="0" presId="urn:microsoft.com/office/officeart/2005/8/layout/vList2"/>
    <dgm:cxn modelId="{ECBC0529-F143-4044-B2C5-9F79209B4372}" type="presOf" srcId="{24F77553-B2A2-4C46-B9A3-8C5D5E4A6DF7}" destId="{D5E46A63-93DC-4717-A29B-19D3680125A2}" srcOrd="0" destOrd="0" presId="urn:microsoft.com/office/officeart/2005/8/layout/vList2"/>
    <dgm:cxn modelId="{62F5C87F-8BAE-47AE-B4E4-B63A48BFFFF8}" srcId="{6C1BF4B9-048A-4553-A3CC-37B87097D1DD}" destId="{019DB029-006A-43C7-92F7-884DC2CE7143}" srcOrd="0" destOrd="0" parTransId="{33A141E3-0918-4100-A3AE-497865FB8C1D}" sibTransId="{26F203B8-F5C9-4947-B69E-7EDC7A3AAD8B}"/>
    <dgm:cxn modelId="{7EC2F587-2DC2-47C9-8893-6010C89A612D}" srcId="{6C1BF4B9-048A-4553-A3CC-37B87097D1DD}" destId="{84143F78-5F12-48AD-A6F0-B81FF3D76ADF}" srcOrd="1" destOrd="0" parTransId="{F9A23489-646E-4925-87DC-D4B69FEA3C0C}" sibTransId="{E77F903D-47ED-4AF3-A6EC-FCB259DA1D21}"/>
    <dgm:cxn modelId="{D5E94B89-EAB3-4F0F-AEA4-F00D8E8D6232}" type="presOf" srcId="{C3C566D3-69CE-42AD-84B9-A633378BEA18}" destId="{D6FD7937-BA77-4747-9FAC-DBE05BFA4407}" srcOrd="0" destOrd="0" presId="urn:microsoft.com/office/officeart/2005/8/layout/vList2"/>
    <dgm:cxn modelId="{9B6FFD9D-91BD-45E9-A5E7-A9AEB34B2F58}" srcId="{6C1BF4B9-048A-4553-A3CC-37B87097D1DD}" destId="{C3C566D3-69CE-42AD-84B9-A633378BEA18}" srcOrd="2" destOrd="0" parTransId="{69EFACE2-1776-4E95-A1F0-B7F5EC5C518A}" sibTransId="{1DA82C10-8252-41C3-A145-3C1162CEA992}"/>
    <dgm:cxn modelId="{9D4428AD-3706-4428-B7E5-E75CB72701FE}" srcId="{6C1BF4B9-048A-4553-A3CC-37B87097D1DD}" destId="{195DD43A-2908-46CA-A90D-8B9A13B2C6AF}" srcOrd="4" destOrd="0" parTransId="{3CA5BBF4-B763-48E5-A0D2-51C20A060FD1}" sibTransId="{0E2EF9EF-1CCC-469C-944D-F39F2F5DEB3A}"/>
    <dgm:cxn modelId="{04999FC4-5A48-4E28-9C48-D189AB85890C}" type="presOf" srcId="{195DD43A-2908-46CA-A90D-8B9A13B2C6AF}" destId="{831BE9C2-4DAE-45F3-B441-E1BCC5150E1C}" srcOrd="0" destOrd="0" presId="urn:microsoft.com/office/officeart/2005/8/layout/vList2"/>
    <dgm:cxn modelId="{F333BEC6-1E1A-4768-A18F-8A719EF076C0}" type="presOf" srcId="{019DB029-006A-43C7-92F7-884DC2CE7143}" destId="{15530CE6-D063-4261-850D-B2E800578958}" srcOrd="0" destOrd="0" presId="urn:microsoft.com/office/officeart/2005/8/layout/vList2"/>
    <dgm:cxn modelId="{D97BD5D9-178C-4D5D-B378-B7A7C55669F0}" srcId="{6C1BF4B9-048A-4553-A3CC-37B87097D1DD}" destId="{24F77553-B2A2-4C46-B9A3-8C5D5E4A6DF7}" srcOrd="3" destOrd="0" parTransId="{3BE99789-05E5-49E8-99AA-6338B3D8303E}" sibTransId="{426518B1-6FE7-483B-9D7F-A2C0A54E4528}"/>
    <dgm:cxn modelId="{A0D8A6F5-9677-4139-B94C-8EDA68971B41}" type="presOf" srcId="{84143F78-5F12-48AD-A6F0-B81FF3D76ADF}" destId="{CB541FAD-074B-4843-A864-25AC8990B8CA}" srcOrd="0" destOrd="0" presId="urn:microsoft.com/office/officeart/2005/8/layout/vList2"/>
    <dgm:cxn modelId="{415CFF88-01D8-4FA2-9A75-90061933C18A}" type="presParOf" srcId="{3B447EF1-4360-4CAE-BA12-D4123A35F5E9}" destId="{15530CE6-D063-4261-850D-B2E800578958}" srcOrd="0" destOrd="0" presId="urn:microsoft.com/office/officeart/2005/8/layout/vList2"/>
    <dgm:cxn modelId="{ABB3B84F-C246-4C32-9255-FDCFC09AD64D}" type="presParOf" srcId="{3B447EF1-4360-4CAE-BA12-D4123A35F5E9}" destId="{4E595BF3-96C7-4E91-9B38-EC53C5415DEB}" srcOrd="1" destOrd="0" presId="urn:microsoft.com/office/officeart/2005/8/layout/vList2"/>
    <dgm:cxn modelId="{B1A65340-3C50-45BF-9AB7-E31036189918}" type="presParOf" srcId="{3B447EF1-4360-4CAE-BA12-D4123A35F5E9}" destId="{CB541FAD-074B-4843-A864-25AC8990B8CA}" srcOrd="2" destOrd="0" presId="urn:microsoft.com/office/officeart/2005/8/layout/vList2"/>
    <dgm:cxn modelId="{C256A35A-4381-43ED-B3ED-635258C64927}" type="presParOf" srcId="{3B447EF1-4360-4CAE-BA12-D4123A35F5E9}" destId="{13A2E8E4-E361-4D57-9084-AF65680939A2}" srcOrd="3" destOrd="0" presId="urn:microsoft.com/office/officeart/2005/8/layout/vList2"/>
    <dgm:cxn modelId="{92024193-9D11-4A9C-83AA-95A1122487CA}" type="presParOf" srcId="{3B447EF1-4360-4CAE-BA12-D4123A35F5E9}" destId="{D6FD7937-BA77-4747-9FAC-DBE05BFA4407}" srcOrd="4" destOrd="0" presId="urn:microsoft.com/office/officeart/2005/8/layout/vList2"/>
    <dgm:cxn modelId="{AA2C0E51-E90E-42F6-8943-FC6FB90164DB}" type="presParOf" srcId="{3B447EF1-4360-4CAE-BA12-D4123A35F5E9}" destId="{A4557F00-1A30-482E-B237-68D6A6C0223B}" srcOrd="5" destOrd="0" presId="urn:microsoft.com/office/officeart/2005/8/layout/vList2"/>
    <dgm:cxn modelId="{6CCBA01A-F206-4773-BE40-1E20082DC02F}" type="presParOf" srcId="{3B447EF1-4360-4CAE-BA12-D4123A35F5E9}" destId="{D5E46A63-93DC-4717-A29B-19D3680125A2}" srcOrd="6" destOrd="0" presId="urn:microsoft.com/office/officeart/2005/8/layout/vList2"/>
    <dgm:cxn modelId="{BC55999F-67D4-4885-91CC-B2BC4D729B22}" type="presParOf" srcId="{3B447EF1-4360-4CAE-BA12-D4123A35F5E9}" destId="{87EEBCFF-B05D-471B-889D-4D6DDE3035C1}" srcOrd="7" destOrd="0" presId="urn:microsoft.com/office/officeart/2005/8/layout/vList2"/>
    <dgm:cxn modelId="{6F515924-D2C5-4563-8787-2B4DBFBB7D14}" type="presParOf" srcId="{3B447EF1-4360-4CAE-BA12-D4123A35F5E9}" destId="{831BE9C2-4DAE-45F3-B441-E1BCC5150E1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20C623-A066-4D3A-B641-C331A012359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2C2E1BC-A3FC-46DB-A5ED-D21799BB72E3}">
      <dgm:prSet/>
      <dgm:spPr/>
      <dgm:t>
        <a:bodyPr/>
        <a:lstStyle/>
        <a:p>
          <a:r>
            <a:rPr lang="en-US"/>
            <a:t>10.) The theme in "To My Dear and Loving Husband" is:</a:t>
          </a:r>
        </a:p>
      </dgm:t>
    </dgm:pt>
    <dgm:pt modelId="{FC75B419-CB30-44DA-B4C8-B424F819C2AD}" type="parTrans" cxnId="{4A093A28-0734-4329-A646-5F4B10B02B36}">
      <dgm:prSet/>
      <dgm:spPr/>
      <dgm:t>
        <a:bodyPr/>
        <a:lstStyle/>
        <a:p>
          <a:endParaRPr lang="en-US"/>
        </a:p>
      </dgm:t>
    </dgm:pt>
    <dgm:pt modelId="{993EDEF7-21C7-4243-B8B7-6E204AD73F00}" type="sibTrans" cxnId="{4A093A28-0734-4329-A646-5F4B10B02B36}">
      <dgm:prSet/>
      <dgm:spPr/>
      <dgm:t>
        <a:bodyPr/>
        <a:lstStyle/>
        <a:p>
          <a:endParaRPr lang="en-US"/>
        </a:p>
      </dgm:t>
    </dgm:pt>
    <dgm:pt modelId="{5812D725-7E97-4102-8843-97373170206F}">
      <dgm:prSet/>
      <dgm:spPr/>
      <dgm:t>
        <a:bodyPr/>
        <a:lstStyle/>
        <a:p>
          <a:r>
            <a:rPr lang="en-US"/>
            <a:t>a) love</a:t>
          </a:r>
        </a:p>
      </dgm:t>
    </dgm:pt>
    <dgm:pt modelId="{2FB88F9C-7951-4C65-A0EA-EC70D4D438D5}" type="parTrans" cxnId="{07BBC717-B7FE-4C26-836D-BC7FF7DE4F89}">
      <dgm:prSet/>
      <dgm:spPr/>
      <dgm:t>
        <a:bodyPr/>
        <a:lstStyle/>
        <a:p>
          <a:endParaRPr lang="en-US"/>
        </a:p>
      </dgm:t>
    </dgm:pt>
    <dgm:pt modelId="{29BFD3CB-A8D8-48D9-A6EF-6475C0FB0DF4}" type="sibTrans" cxnId="{07BBC717-B7FE-4C26-836D-BC7FF7DE4F89}">
      <dgm:prSet/>
      <dgm:spPr/>
      <dgm:t>
        <a:bodyPr/>
        <a:lstStyle/>
        <a:p>
          <a:endParaRPr lang="en-US"/>
        </a:p>
      </dgm:t>
    </dgm:pt>
    <dgm:pt modelId="{4CB37E58-60FA-4409-94B2-270A1A55B042}">
      <dgm:prSet/>
      <dgm:spPr/>
      <dgm:t>
        <a:bodyPr/>
        <a:lstStyle/>
        <a:p>
          <a:r>
            <a:rPr lang="en-US"/>
            <a:t>b) marriage</a:t>
          </a:r>
        </a:p>
      </dgm:t>
    </dgm:pt>
    <dgm:pt modelId="{40B4998B-BCC0-49D8-8BED-B3631634AD36}" type="parTrans" cxnId="{70C36599-90EE-49FE-AC21-455A9F40BC23}">
      <dgm:prSet/>
      <dgm:spPr/>
      <dgm:t>
        <a:bodyPr/>
        <a:lstStyle/>
        <a:p>
          <a:endParaRPr lang="en-US"/>
        </a:p>
      </dgm:t>
    </dgm:pt>
    <dgm:pt modelId="{0CBDBB26-9016-4A79-A9BE-98A67D74A270}" type="sibTrans" cxnId="{70C36599-90EE-49FE-AC21-455A9F40BC23}">
      <dgm:prSet/>
      <dgm:spPr/>
      <dgm:t>
        <a:bodyPr/>
        <a:lstStyle/>
        <a:p>
          <a:endParaRPr lang="en-US"/>
        </a:p>
      </dgm:t>
    </dgm:pt>
    <dgm:pt modelId="{23E57418-18FF-4C5D-9343-99EF6FE4B1F8}">
      <dgm:prSet/>
      <dgm:spPr/>
      <dgm:t>
        <a:bodyPr/>
        <a:lstStyle/>
        <a:p>
          <a:r>
            <a:rPr lang="en-US"/>
            <a:t>c) wealth</a:t>
          </a:r>
        </a:p>
      </dgm:t>
    </dgm:pt>
    <dgm:pt modelId="{4E8EEF50-2886-489D-BDE7-0B7E117E4317}" type="parTrans" cxnId="{95895FFB-C4BA-4594-940F-454A4ADC47AF}">
      <dgm:prSet/>
      <dgm:spPr/>
      <dgm:t>
        <a:bodyPr/>
        <a:lstStyle/>
        <a:p>
          <a:endParaRPr lang="en-US"/>
        </a:p>
      </dgm:t>
    </dgm:pt>
    <dgm:pt modelId="{73A0DE6C-E0F6-4AB5-8EC0-B6B7D65C9393}" type="sibTrans" cxnId="{95895FFB-C4BA-4594-940F-454A4ADC47AF}">
      <dgm:prSet/>
      <dgm:spPr/>
      <dgm:t>
        <a:bodyPr/>
        <a:lstStyle/>
        <a:p>
          <a:endParaRPr lang="en-US"/>
        </a:p>
      </dgm:t>
    </dgm:pt>
    <dgm:pt modelId="{5DA86508-3C21-49BC-9709-59A26026B0D5}">
      <dgm:prSet/>
      <dgm:spPr/>
      <dgm:t>
        <a:bodyPr/>
        <a:lstStyle/>
        <a:p>
          <a:r>
            <a:rPr lang="en-US"/>
            <a:t>d) all of the above</a:t>
          </a:r>
        </a:p>
      </dgm:t>
    </dgm:pt>
    <dgm:pt modelId="{2CE59755-26C3-40BC-8011-6C561F73110F}" type="parTrans" cxnId="{5FC9B2D0-B4CA-4C8E-A4C0-28F086A6B887}">
      <dgm:prSet/>
      <dgm:spPr/>
      <dgm:t>
        <a:bodyPr/>
        <a:lstStyle/>
        <a:p>
          <a:endParaRPr lang="en-US"/>
        </a:p>
      </dgm:t>
    </dgm:pt>
    <dgm:pt modelId="{DC2786BE-9EC2-4E32-B341-F51CE43357DC}" type="sibTrans" cxnId="{5FC9B2D0-B4CA-4C8E-A4C0-28F086A6B887}">
      <dgm:prSet/>
      <dgm:spPr/>
      <dgm:t>
        <a:bodyPr/>
        <a:lstStyle/>
        <a:p>
          <a:endParaRPr lang="en-US"/>
        </a:p>
      </dgm:t>
    </dgm:pt>
    <dgm:pt modelId="{6F2B9CAF-9FFC-4D21-971A-5C0E46730FBC}" type="pres">
      <dgm:prSet presAssocID="{C720C623-A066-4D3A-B641-C331A0123594}" presName="outerComposite" presStyleCnt="0">
        <dgm:presLayoutVars>
          <dgm:chMax val="5"/>
          <dgm:dir/>
          <dgm:resizeHandles val="exact"/>
        </dgm:presLayoutVars>
      </dgm:prSet>
      <dgm:spPr/>
    </dgm:pt>
    <dgm:pt modelId="{85CE3D37-E596-4F83-A668-36334CCC213E}" type="pres">
      <dgm:prSet presAssocID="{C720C623-A066-4D3A-B641-C331A0123594}" presName="dummyMaxCanvas" presStyleCnt="0">
        <dgm:presLayoutVars/>
      </dgm:prSet>
      <dgm:spPr/>
    </dgm:pt>
    <dgm:pt modelId="{B04575D9-7E44-450B-BBD6-175E4D52E3EF}" type="pres">
      <dgm:prSet presAssocID="{C720C623-A066-4D3A-B641-C331A0123594}" presName="FiveNodes_1" presStyleLbl="node1" presStyleIdx="0" presStyleCnt="5">
        <dgm:presLayoutVars>
          <dgm:bulletEnabled val="1"/>
        </dgm:presLayoutVars>
      </dgm:prSet>
      <dgm:spPr/>
    </dgm:pt>
    <dgm:pt modelId="{B55A6F82-2CEC-454A-B6EA-6BFC030A66D2}" type="pres">
      <dgm:prSet presAssocID="{C720C623-A066-4D3A-B641-C331A0123594}" presName="FiveNodes_2" presStyleLbl="node1" presStyleIdx="1" presStyleCnt="5">
        <dgm:presLayoutVars>
          <dgm:bulletEnabled val="1"/>
        </dgm:presLayoutVars>
      </dgm:prSet>
      <dgm:spPr/>
    </dgm:pt>
    <dgm:pt modelId="{06502113-1207-408C-9DC1-3CC82E47A79A}" type="pres">
      <dgm:prSet presAssocID="{C720C623-A066-4D3A-B641-C331A0123594}" presName="FiveNodes_3" presStyleLbl="node1" presStyleIdx="2" presStyleCnt="5">
        <dgm:presLayoutVars>
          <dgm:bulletEnabled val="1"/>
        </dgm:presLayoutVars>
      </dgm:prSet>
      <dgm:spPr/>
    </dgm:pt>
    <dgm:pt modelId="{DCF8776A-922B-4B33-85C8-DABC05CC4144}" type="pres">
      <dgm:prSet presAssocID="{C720C623-A066-4D3A-B641-C331A0123594}" presName="FiveNodes_4" presStyleLbl="node1" presStyleIdx="3" presStyleCnt="5">
        <dgm:presLayoutVars>
          <dgm:bulletEnabled val="1"/>
        </dgm:presLayoutVars>
      </dgm:prSet>
      <dgm:spPr/>
    </dgm:pt>
    <dgm:pt modelId="{B6CBDC81-C3A8-48A9-B90D-CA0466778C61}" type="pres">
      <dgm:prSet presAssocID="{C720C623-A066-4D3A-B641-C331A0123594}" presName="FiveNodes_5" presStyleLbl="node1" presStyleIdx="4" presStyleCnt="5">
        <dgm:presLayoutVars>
          <dgm:bulletEnabled val="1"/>
        </dgm:presLayoutVars>
      </dgm:prSet>
      <dgm:spPr/>
    </dgm:pt>
    <dgm:pt modelId="{C648C6CA-6873-4AC4-BB35-D6085B75AB36}" type="pres">
      <dgm:prSet presAssocID="{C720C623-A066-4D3A-B641-C331A0123594}" presName="FiveConn_1-2" presStyleLbl="fgAccFollowNode1" presStyleIdx="0" presStyleCnt="4">
        <dgm:presLayoutVars>
          <dgm:bulletEnabled val="1"/>
        </dgm:presLayoutVars>
      </dgm:prSet>
      <dgm:spPr/>
    </dgm:pt>
    <dgm:pt modelId="{D37FA9DC-3DF0-4309-9818-77181A0AEF54}" type="pres">
      <dgm:prSet presAssocID="{C720C623-A066-4D3A-B641-C331A0123594}" presName="FiveConn_2-3" presStyleLbl="fgAccFollowNode1" presStyleIdx="1" presStyleCnt="4">
        <dgm:presLayoutVars>
          <dgm:bulletEnabled val="1"/>
        </dgm:presLayoutVars>
      </dgm:prSet>
      <dgm:spPr/>
    </dgm:pt>
    <dgm:pt modelId="{B9DE6E95-6772-4E81-819B-ABEA2DF7282C}" type="pres">
      <dgm:prSet presAssocID="{C720C623-A066-4D3A-B641-C331A0123594}" presName="FiveConn_3-4" presStyleLbl="fgAccFollowNode1" presStyleIdx="2" presStyleCnt="4">
        <dgm:presLayoutVars>
          <dgm:bulletEnabled val="1"/>
        </dgm:presLayoutVars>
      </dgm:prSet>
      <dgm:spPr/>
    </dgm:pt>
    <dgm:pt modelId="{616E33C1-04AA-4C03-9385-A910486F3FFC}" type="pres">
      <dgm:prSet presAssocID="{C720C623-A066-4D3A-B641-C331A0123594}" presName="FiveConn_4-5" presStyleLbl="fgAccFollowNode1" presStyleIdx="3" presStyleCnt="4">
        <dgm:presLayoutVars>
          <dgm:bulletEnabled val="1"/>
        </dgm:presLayoutVars>
      </dgm:prSet>
      <dgm:spPr/>
    </dgm:pt>
    <dgm:pt modelId="{C73DC0F8-DA3F-4190-8682-97035EFDC1F9}" type="pres">
      <dgm:prSet presAssocID="{C720C623-A066-4D3A-B641-C331A0123594}" presName="FiveNodes_1_text" presStyleLbl="node1" presStyleIdx="4" presStyleCnt="5">
        <dgm:presLayoutVars>
          <dgm:bulletEnabled val="1"/>
        </dgm:presLayoutVars>
      </dgm:prSet>
      <dgm:spPr/>
    </dgm:pt>
    <dgm:pt modelId="{4B7CF151-50DA-4F8B-A536-D166D3390E3F}" type="pres">
      <dgm:prSet presAssocID="{C720C623-A066-4D3A-B641-C331A0123594}" presName="FiveNodes_2_text" presStyleLbl="node1" presStyleIdx="4" presStyleCnt="5">
        <dgm:presLayoutVars>
          <dgm:bulletEnabled val="1"/>
        </dgm:presLayoutVars>
      </dgm:prSet>
      <dgm:spPr/>
    </dgm:pt>
    <dgm:pt modelId="{27B33A9D-A6CE-4DFA-95D7-4055DC23E17B}" type="pres">
      <dgm:prSet presAssocID="{C720C623-A066-4D3A-B641-C331A0123594}" presName="FiveNodes_3_text" presStyleLbl="node1" presStyleIdx="4" presStyleCnt="5">
        <dgm:presLayoutVars>
          <dgm:bulletEnabled val="1"/>
        </dgm:presLayoutVars>
      </dgm:prSet>
      <dgm:spPr/>
    </dgm:pt>
    <dgm:pt modelId="{95C018B5-5829-40C9-97B8-0FCB6BAEDD0F}" type="pres">
      <dgm:prSet presAssocID="{C720C623-A066-4D3A-B641-C331A0123594}" presName="FiveNodes_4_text" presStyleLbl="node1" presStyleIdx="4" presStyleCnt="5">
        <dgm:presLayoutVars>
          <dgm:bulletEnabled val="1"/>
        </dgm:presLayoutVars>
      </dgm:prSet>
      <dgm:spPr/>
    </dgm:pt>
    <dgm:pt modelId="{CCC1DE8B-7D50-474B-9970-D2D774AF642B}" type="pres">
      <dgm:prSet presAssocID="{C720C623-A066-4D3A-B641-C331A0123594}" presName="FiveNodes_5_text" presStyleLbl="node1" presStyleIdx="4" presStyleCnt="5">
        <dgm:presLayoutVars>
          <dgm:bulletEnabled val="1"/>
        </dgm:presLayoutVars>
      </dgm:prSet>
      <dgm:spPr/>
    </dgm:pt>
  </dgm:ptLst>
  <dgm:cxnLst>
    <dgm:cxn modelId="{07BBC717-B7FE-4C26-836D-BC7FF7DE4F89}" srcId="{C720C623-A066-4D3A-B641-C331A0123594}" destId="{5812D725-7E97-4102-8843-97373170206F}" srcOrd="1" destOrd="0" parTransId="{2FB88F9C-7951-4C65-A0EA-EC70D4D438D5}" sibTransId="{29BFD3CB-A8D8-48D9-A6EF-6475C0FB0DF4}"/>
    <dgm:cxn modelId="{086E121F-EE8D-401E-84F3-74032139D840}" type="presOf" srcId="{23E57418-18FF-4C5D-9343-99EF6FE4B1F8}" destId="{DCF8776A-922B-4B33-85C8-DABC05CC4144}" srcOrd="0" destOrd="0" presId="urn:microsoft.com/office/officeart/2005/8/layout/vProcess5"/>
    <dgm:cxn modelId="{4A093A28-0734-4329-A646-5F4B10B02B36}" srcId="{C720C623-A066-4D3A-B641-C331A0123594}" destId="{A2C2E1BC-A3FC-46DB-A5ED-D21799BB72E3}" srcOrd="0" destOrd="0" parTransId="{FC75B419-CB30-44DA-B4C8-B424F819C2AD}" sibTransId="{993EDEF7-21C7-4243-B8B7-6E204AD73F00}"/>
    <dgm:cxn modelId="{7A60CE3F-4B8A-4FBB-BD81-489BF6F90610}" type="presOf" srcId="{A2C2E1BC-A3FC-46DB-A5ED-D21799BB72E3}" destId="{B04575D9-7E44-450B-BBD6-175E4D52E3EF}" srcOrd="0" destOrd="0" presId="urn:microsoft.com/office/officeart/2005/8/layout/vProcess5"/>
    <dgm:cxn modelId="{290DBB47-26B0-45FC-A56A-19018FA5496F}" type="presOf" srcId="{A2C2E1BC-A3FC-46DB-A5ED-D21799BB72E3}" destId="{C73DC0F8-DA3F-4190-8682-97035EFDC1F9}" srcOrd="1" destOrd="0" presId="urn:microsoft.com/office/officeart/2005/8/layout/vProcess5"/>
    <dgm:cxn modelId="{460DC86A-6045-4009-A67C-4F3F2FA13B9A}" type="presOf" srcId="{73A0DE6C-E0F6-4AB5-8EC0-B6B7D65C9393}" destId="{616E33C1-04AA-4C03-9385-A910486F3FFC}" srcOrd="0" destOrd="0" presId="urn:microsoft.com/office/officeart/2005/8/layout/vProcess5"/>
    <dgm:cxn modelId="{A89C8F4D-E829-46F4-8AF4-1AB90778E4FC}" type="presOf" srcId="{29BFD3CB-A8D8-48D9-A6EF-6475C0FB0DF4}" destId="{D37FA9DC-3DF0-4309-9818-77181A0AEF54}" srcOrd="0" destOrd="0" presId="urn:microsoft.com/office/officeart/2005/8/layout/vProcess5"/>
    <dgm:cxn modelId="{0CD00178-1048-4D1F-BD05-0588FBAF4329}" type="presOf" srcId="{5812D725-7E97-4102-8843-97373170206F}" destId="{B55A6F82-2CEC-454A-B6EA-6BFC030A66D2}" srcOrd="0" destOrd="0" presId="urn:microsoft.com/office/officeart/2005/8/layout/vProcess5"/>
    <dgm:cxn modelId="{0B8A9B85-45A9-463A-9B37-45082CC660E5}" type="presOf" srcId="{993EDEF7-21C7-4243-B8B7-6E204AD73F00}" destId="{C648C6CA-6873-4AC4-BB35-D6085B75AB36}" srcOrd="0" destOrd="0" presId="urn:microsoft.com/office/officeart/2005/8/layout/vProcess5"/>
    <dgm:cxn modelId="{70C36599-90EE-49FE-AC21-455A9F40BC23}" srcId="{C720C623-A066-4D3A-B641-C331A0123594}" destId="{4CB37E58-60FA-4409-94B2-270A1A55B042}" srcOrd="2" destOrd="0" parTransId="{40B4998B-BCC0-49D8-8BED-B3631634AD36}" sibTransId="{0CBDBB26-9016-4A79-A9BE-98A67D74A270}"/>
    <dgm:cxn modelId="{BBB395A1-B5AC-47B4-B303-5C4CD852C42C}" type="presOf" srcId="{5DA86508-3C21-49BC-9709-59A26026B0D5}" destId="{B6CBDC81-C3A8-48A9-B90D-CA0466778C61}" srcOrd="0" destOrd="0" presId="urn:microsoft.com/office/officeart/2005/8/layout/vProcess5"/>
    <dgm:cxn modelId="{C9A67FBC-DB73-403D-8644-4234EF387681}" type="presOf" srcId="{C720C623-A066-4D3A-B641-C331A0123594}" destId="{6F2B9CAF-9FFC-4D21-971A-5C0E46730FBC}" srcOrd="0" destOrd="0" presId="urn:microsoft.com/office/officeart/2005/8/layout/vProcess5"/>
    <dgm:cxn modelId="{474330C1-AB18-4CEF-BB00-5E1ECE5784F5}" type="presOf" srcId="{5DA86508-3C21-49BC-9709-59A26026B0D5}" destId="{CCC1DE8B-7D50-474B-9970-D2D774AF642B}" srcOrd="1" destOrd="0" presId="urn:microsoft.com/office/officeart/2005/8/layout/vProcess5"/>
    <dgm:cxn modelId="{F1B2BBCD-B309-49A0-95FB-D8144BAAD2C2}" type="presOf" srcId="{0CBDBB26-9016-4A79-A9BE-98A67D74A270}" destId="{B9DE6E95-6772-4E81-819B-ABEA2DF7282C}" srcOrd="0" destOrd="0" presId="urn:microsoft.com/office/officeart/2005/8/layout/vProcess5"/>
    <dgm:cxn modelId="{5FC9B2D0-B4CA-4C8E-A4C0-28F086A6B887}" srcId="{C720C623-A066-4D3A-B641-C331A0123594}" destId="{5DA86508-3C21-49BC-9709-59A26026B0D5}" srcOrd="4" destOrd="0" parTransId="{2CE59755-26C3-40BC-8011-6C561F73110F}" sibTransId="{DC2786BE-9EC2-4E32-B341-F51CE43357DC}"/>
    <dgm:cxn modelId="{1E858DDD-6999-49AB-BE08-9D35E2757B5C}" type="presOf" srcId="{5812D725-7E97-4102-8843-97373170206F}" destId="{4B7CF151-50DA-4F8B-A536-D166D3390E3F}" srcOrd="1" destOrd="0" presId="urn:microsoft.com/office/officeart/2005/8/layout/vProcess5"/>
    <dgm:cxn modelId="{D1C579E2-C4C4-401B-A5B8-DB394EB79886}" type="presOf" srcId="{4CB37E58-60FA-4409-94B2-270A1A55B042}" destId="{27B33A9D-A6CE-4DFA-95D7-4055DC23E17B}" srcOrd="1" destOrd="0" presId="urn:microsoft.com/office/officeart/2005/8/layout/vProcess5"/>
    <dgm:cxn modelId="{4F6EF7EC-BF1B-488F-BAD4-D35C86B57638}" type="presOf" srcId="{23E57418-18FF-4C5D-9343-99EF6FE4B1F8}" destId="{95C018B5-5829-40C9-97B8-0FCB6BAEDD0F}" srcOrd="1" destOrd="0" presId="urn:microsoft.com/office/officeart/2005/8/layout/vProcess5"/>
    <dgm:cxn modelId="{C42F1FF8-047F-4CDA-A216-7F0EBFFC2646}" type="presOf" srcId="{4CB37E58-60FA-4409-94B2-270A1A55B042}" destId="{06502113-1207-408C-9DC1-3CC82E47A79A}" srcOrd="0" destOrd="0" presId="urn:microsoft.com/office/officeart/2005/8/layout/vProcess5"/>
    <dgm:cxn modelId="{95895FFB-C4BA-4594-940F-454A4ADC47AF}" srcId="{C720C623-A066-4D3A-B641-C331A0123594}" destId="{23E57418-18FF-4C5D-9343-99EF6FE4B1F8}" srcOrd="3" destOrd="0" parTransId="{4E8EEF50-2886-489D-BDE7-0B7E117E4317}" sibTransId="{73A0DE6C-E0F6-4AB5-8EC0-B6B7D65C9393}"/>
    <dgm:cxn modelId="{5E2961F5-2EAA-487D-8D60-053D57695382}" type="presParOf" srcId="{6F2B9CAF-9FFC-4D21-971A-5C0E46730FBC}" destId="{85CE3D37-E596-4F83-A668-36334CCC213E}" srcOrd="0" destOrd="0" presId="urn:microsoft.com/office/officeart/2005/8/layout/vProcess5"/>
    <dgm:cxn modelId="{0237F895-7534-43E3-8E82-C6ABAEFA06F3}" type="presParOf" srcId="{6F2B9CAF-9FFC-4D21-971A-5C0E46730FBC}" destId="{B04575D9-7E44-450B-BBD6-175E4D52E3EF}" srcOrd="1" destOrd="0" presId="urn:microsoft.com/office/officeart/2005/8/layout/vProcess5"/>
    <dgm:cxn modelId="{B48D8597-4275-4D6D-A4C3-B206339A3494}" type="presParOf" srcId="{6F2B9CAF-9FFC-4D21-971A-5C0E46730FBC}" destId="{B55A6F82-2CEC-454A-B6EA-6BFC030A66D2}" srcOrd="2" destOrd="0" presId="urn:microsoft.com/office/officeart/2005/8/layout/vProcess5"/>
    <dgm:cxn modelId="{20E7018B-ABC5-441E-891D-63E00D350D51}" type="presParOf" srcId="{6F2B9CAF-9FFC-4D21-971A-5C0E46730FBC}" destId="{06502113-1207-408C-9DC1-3CC82E47A79A}" srcOrd="3" destOrd="0" presId="urn:microsoft.com/office/officeart/2005/8/layout/vProcess5"/>
    <dgm:cxn modelId="{C71C528C-CB9F-4A17-847B-8AD601B0B2A6}" type="presParOf" srcId="{6F2B9CAF-9FFC-4D21-971A-5C0E46730FBC}" destId="{DCF8776A-922B-4B33-85C8-DABC05CC4144}" srcOrd="4" destOrd="0" presId="urn:microsoft.com/office/officeart/2005/8/layout/vProcess5"/>
    <dgm:cxn modelId="{661C5304-0D1D-47E9-A15E-BC61B9D75F25}" type="presParOf" srcId="{6F2B9CAF-9FFC-4D21-971A-5C0E46730FBC}" destId="{B6CBDC81-C3A8-48A9-B90D-CA0466778C61}" srcOrd="5" destOrd="0" presId="urn:microsoft.com/office/officeart/2005/8/layout/vProcess5"/>
    <dgm:cxn modelId="{8952B3E9-94A6-41E1-8E61-30457622B5C8}" type="presParOf" srcId="{6F2B9CAF-9FFC-4D21-971A-5C0E46730FBC}" destId="{C648C6CA-6873-4AC4-BB35-D6085B75AB36}" srcOrd="6" destOrd="0" presId="urn:microsoft.com/office/officeart/2005/8/layout/vProcess5"/>
    <dgm:cxn modelId="{9EE72AD7-0B1D-4482-B94D-0CD9D980CB73}" type="presParOf" srcId="{6F2B9CAF-9FFC-4D21-971A-5C0E46730FBC}" destId="{D37FA9DC-3DF0-4309-9818-77181A0AEF54}" srcOrd="7" destOrd="0" presId="urn:microsoft.com/office/officeart/2005/8/layout/vProcess5"/>
    <dgm:cxn modelId="{0CD96998-8748-4696-9406-769A0C7B45B5}" type="presParOf" srcId="{6F2B9CAF-9FFC-4D21-971A-5C0E46730FBC}" destId="{B9DE6E95-6772-4E81-819B-ABEA2DF7282C}" srcOrd="8" destOrd="0" presId="urn:microsoft.com/office/officeart/2005/8/layout/vProcess5"/>
    <dgm:cxn modelId="{178CD6D5-E09D-4B5C-A6B4-BB828899B734}" type="presParOf" srcId="{6F2B9CAF-9FFC-4D21-971A-5C0E46730FBC}" destId="{616E33C1-04AA-4C03-9385-A910486F3FFC}" srcOrd="9" destOrd="0" presId="urn:microsoft.com/office/officeart/2005/8/layout/vProcess5"/>
    <dgm:cxn modelId="{AF0F6ACA-6F22-4783-A345-A49CB56450A2}" type="presParOf" srcId="{6F2B9CAF-9FFC-4D21-971A-5C0E46730FBC}" destId="{C73DC0F8-DA3F-4190-8682-97035EFDC1F9}" srcOrd="10" destOrd="0" presId="urn:microsoft.com/office/officeart/2005/8/layout/vProcess5"/>
    <dgm:cxn modelId="{A95754D6-16C1-4B74-B087-55779E8454EE}" type="presParOf" srcId="{6F2B9CAF-9FFC-4D21-971A-5C0E46730FBC}" destId="{4B7CF151-50DA-4F8B-A536-D166D3390E3F}" srcOrd="11" destOrd="0" presId="urn:microsoft.com/office/officeart/2005/8/layout/vProcess5"/>
    <dgm:cxn modelId="{84787B38-2657-427C-A38A-F4A99AFE08DE}" type="presParOf" srcId="{6F2B9CAF-9FFC-4D21-971A-5C0E46730FBC}" destId="{27B33A9D-A6CE-4DFA-95D7-4055DC23E17B}" srcOrd="12" destOrd="0" presId="urn:microsoft.com/office/officeart/2005/8/layout/vProcess5"/>
    <dgm:cxn modelId="{AEDEAEF4-6036-4DAD-90FE-86024925C22C}" type="presParOf" srcId="{6F2B9CAF-9FFC-4D21-971A-5C0E46730FBC}" destId="{95C018B5-5829-40C9-97B8-0FCB6BAEDD0F}" srcOrd="13" destOrd="0" presId="urn:microsoft.com/office/officeart/2005/8/layout/vProcess5"/>
    <dgm:cxn modelId="{A9A2CD70-996C-4BE5-9E65-67AEF51EA06D}" type="presParOf" srcId="{6F2B9CAF-9FFC-4D21-971A-5C0E46730FBC}" destId="{CCC1DE8B-7D50-474B-9970-D2D774AF642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20099D-193F-48C2-ACAD-5ECECAA84BA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FB5EFB1-07EB-4BCE-BD48-E889A427F61A}">
      <dgm:prSet/>
      <dgm:spPr/>
      <dgm:t>
        <a:bodyPr/>
        <a:lstStyle/>
        <a:p>
          <a:r>
            <a:rPr lang="en-US"/>
            <a:t>Remember, Puritan women were not supposed to speak their minds or have strong opinions.</a:t>
          </a:r>
        </a:p>
      </dgm:t>
    </dgm:pt>
    <dgm:pt modelId="{E4D9EE62-A84A-4171-991F-026E8F5B3140}" type="parTrans" cxnId="{1CC7C727-AFBE-4A77-9FF8-C903DCB4D1AF}">
      <dgm:prSet/>
      <dgm:spPr/>
      <dgm:t>
        <a:bodyPr/>
        <a:lstStyle/>
        <a:p>
          <a:endParaRPr lang="en-US"/>
        </a:p>
      </dgm:t>
    </dgm:pt>
    <dgm:pt modelId="{2EEE8AC3-0FDB-42D5-B0D1-15960304BA28}" type="sibTrans" cxnId="{1CC7C727-AFBE-4A77-9FF8-C903DCB4D1AF}">
      <dgm:prSet/>
      <dgm:spPr/>
      <dgm:t>
        <a:bodyPr/>
        <a:lstStyle/>
        <a:p>
          <a:endParaRPr lang="en-US"/>
        </a:p>
      </dgm:t>
    </dgm:pt>
    <dgm:pt modelId="{DD522C3F-A99D-46A6-B203-108FBB913DEE}">
      <dgm:prSet/>
      <dgm:spPr/>
      <dgm:t>
        <a:bodyPr/>
        <a:lstStyle/>
        <a:p>
          <a:r>
            <a:rPr lang="en-US"/>
            <a:t>If poetry isn't your "thing," that is okay.</a:t>
          </a:r>
        </a:p>
      </dgm:t>
    </dgm:pt>
    <dgm:pt modelId="{3E8723A9-2B33-4018-B827-6EBDD50A2E85}" type="parTrans" cxnId="{ADFDB293-6A93-4A95-AC7C-F8D5B20644E3}">
      <dgm:prSet/>
      <dgm:spPr/>
      <dgm:t>
        <a:bodyPr/>
        <a:lstStyle/>
        <a:p>
          <a:endParaRPr lang="en-US"/>
        </a:p>
      </dgm:t>
    </dgm:pt>
    <dgm:pt modelId="{33B5E97C-9665-41FD-8C93-6D1FD2AB919B}" type="sibTrans" cxnId="{ADFDB293-6A93-4A95-AC7C-F8D5B20644E3}">
      <dgm:prSet/>
      <dgm:spPr/>
      <dgm:t>
        <a:bodyPr/>
        <a:lstStyle/>
        <a:p>
          <a:endParaRPr lang="en-US"/>
        </a:p>
      </dgm:t>
    </dgm:pt>
    <dgm:pt modelId="{EE795665-3473-40D5-AAFF-28D48CC9E2CD}">
      <dgm:prSet/>
      <dgm:spPr/>
      <dgm:t>
        <a:bodyPr/>
        <a:lstStyle/>
        <a:p>
          <a:r>
            <a:rPr lang="en-US"/>
            <a:t>Many people can read a poem over and over and never figure out what the author is trying to say. It's not like you can go ask Anne Bradstreet what she means!</a:t>
          </a:r>
        </a:p>
      </dgm:t>
    </dgm:pt>
    <dgm:pt modelId="{CF961757-817A-41DC-9A60-47DD4163598B}" type="parTrans" cxnId="{A00BD7D5-B310-4BFD-B456-95DCFA4DDEFC}">
      <dgm:prSet/>
      <dgm:spPr/>
      <dgm:t>
        <a:bodyPr/>
        <a:lstStyle/>
        <a:p>
          <a:endParaRPr lang="en-US"/>
        </a:p>
      </dgm:t>
    </dgm:pt>
    <dgm:pt modelId="{27F5A4EE-0E3B-4831-A15A-AE93A2CC8C36}" type="sibTrans" cxnId="{A00BD7D5-B310-4BFD-B456-95DCFA4DDEFC}">
      <dgm:prSet/>
      <dgm:spPr/>
      <dgm:t>
        <a:bodyPr/>
        <a:lstStyle/>
        <a:p>
          <a:endParaRPr lang="en-US"/>
        </a:p>
      </dgm:t>
    </dgm:pt>
    <dgm:pt modelId="{4A500204-90A5-4FB2-8170-991501EE09FC}" type="pres">
      <dgm:prSet presAssocID="{F920099D-193F-48C2-ACAD-5ECECAA84BAD}" presName="linear" presStyleCnt="0">
        <dgm:presLayoutVars>
          <dgm:animLvl val="lvl"/>
          <dgm:resizeHandles val="exact"/>
        </dgm:presLayoutVars>
      </dgm:prSet>
      <dgm:spPr/>
    </dgm:pt>
    <dgm:pt modelId="{D7D0664B-4FD6-4CEC-B33E-8BC6AEF62D2C}" type="pres">
      <dgm:prSet presAssocID="{BFB5EFB1-07EB-4BCE-BD48-E889A427F61A}" presName="parentText" presStyleLbl="node1" presStyleIdx="0" presStyleCnt="3">
        <dgm:presLayoutVars>
          <dgm:chMax val="0"/>
          <dgm:bulletEnabled val="1"/>
        </dgm:presLayoutVars>
      </dgm:prSet>
      <dgm:spPr/>
    </dgm:pt>
    <dgm:pt modelId="{A2C6CA6B-879D-4845-948E-108BAF8BE3D0}" type="pres">
      <dgm:prSet presAssocID="{2EEE8AC3-0FDB-42D5-B0D1-15960304BA28}" presName="spacer" presStyleCnt="0"/>
      <dgm:spPr/>
    </dgm:pt>
    <dgm:pt modelId="{93B9EDE5-87DC-4386-9B86-B0320FB56E8A}" type="pres">
      <dgm:prSet presAssocID="{DD522C3F-A99D-46A6-B203-108FBB913DEE}" presName="parentText" presStyleLbl="node1" presStyleIdx="1" presStyleCnt="3">
        <dgm:presLayoutVars>
          <dgm:chMax val="0"/>
          <dgm:bulletEnabled val="1"/>
        </dgm:presLayoutVars>
      </dgm:prSet>
      <dgm:spPr/>
    </dgm:pt>
    <dgm:pt modelId="{6224D3DE-F017-477D-BD38-DD619CC5E561}" type="pres">
      <dgm:prSet presAssocID="{33B5E97C-9665-41FD-8C93-6D1FD2AB919B}" presName="spacer" presStyleCnt="0"/>
      <dgm:spPr/>
    </dgm:pt>
    <dgm:pt modelId="{E4C6C763-A945-46CA-8F41-08DB90681B57}" type="pres">
      <dgm:prSet presAssocID="{EE795665-3473-40D5-AAFF-28D48CC9E2CD}" presName="parentText" presStyleLbl="node1" presStyleIdx="2" presStyleCnt="3">
        <dgm:presLayoutVars>
          <dgm:chMax val="0"/>
          <dgm:bulletEnabled val="1"/>
        </dgm:presLayoutVars>
      </dgm:prSet>
      <dgm:spPr/>
    </dgm:pt>
  </dgm:ptLst>
  <dgm:cxnLst>
    <dgm:cxn modelId="{D825BA1F-D7FE-4F96-B088-3024F35B21C8}" type="presOf" srcId="{F920099D-193F-48C2-ACAD-5ECECAA84BAD}" destId="{4A500204-90A5-4FB2-8170-991501EE09FC}" srcOrd="0" destOrd="0" presId="urn:microsoft.com/office/officeart/2005/8/layout/vList2"/>
    <dgm:cxn modelId="{1CC7C727-AFBE-4A77-9FF8-C903DCB4D1AF}" srcId="{F920099D-193F-48C2-ACAD-5ECECAA84BAD}" destId="{BFB5EFB1-07EB-4BCE-BD48-E889A427F61A}" srcOrd="0" destOrd="0" parTransId="{E4D9EE62-A84A-4171-991F-026E8F5B3140}" sibTransId="{2EEE8AC3-0FDB-42D5-B0D1-15960304BA28}"/>
    <dgm:cxn modelId="{0C35C556-8EF8-4EF8-B5CE-2B4D5C3E29E1}" type="presOf" srcId="{DD522C3F-A99D-46A6-B203-108FBB913DEE}" destId="{93B9EDE5-87DC-4386-9B86-B0320FB56E8A}" srcOrd="0" destOrd="0" presId="urn:microsoft.com/office/officeart/2005/8/layout/vList2"/>
    <dgm:cxn modelId="{ADFDB293-6A93-4A95-AC7C-F8D5B20644E3}" srcId="{F920099D-193F-48C2-ACAD-5ECECAA84BAD}" destId="{DD522C3F-A99D-46A6-B203-108FBB913DEE}" srcOrd="1" destOrd="0" parTransId="{3E8723A9-2B33-4018-B827-6EBDD50A2E85}" sibTransId="{33B5E97C-9665-41FD-8C93-6D1FD2AB919B}"/>
    <dgm:cxn modelId="{4EEA62A8-B42D-4354-823E-17468B815B3B}" type="presOf" srcId="{EE795665-3473-40D5-AAFF-28D48CC9E2CD}" destId="{E4C6C763-A945-46CA-8F41-08DB90681B57}" srcOrd="0" destOrd="0" presId="urn:microsoft.com/office/officeart/2005/8/layout/vList2"/>
    <dgm:cxn modelId="{9C03F6BF-F4E5-4A23-803E-5169F5247353}" type="presOf" srcId="{BFB5EFB1-07EB-4BCE-BD48-E889A427F61A}" destId="{D7D0664B-4FD6-4CEC-B33E-8BC6AEF62D2C}" srcOrd="0" destOrd="0" presId="urn:microsoft.com/office/officeart/2005/8/layout/vList2"/>
    <dgm:cxn modelId="{A00BD7D5-B310-4BFD-B456-95DCFA4DDEFC}" srcId="{F920099D-193F-48C2-ACAD-5ECECAA84BAD}" destId="{EE795665-3473-40D5-AAFF-28D48CC9E2CD}" srcOrd="2" destOrd="0" parTransId="{CF961757-817A-41DC-9A60-47DD4163598B}" sibTransId="{27F5A4EE-0E3B-4831-A15A-AE93A2CC8C36}"/>
    <dgm:cxn modelId="{3A5BB174-34BA-425B-A059-B9370E67BF95}" type="presParOf" srcId="{4A500204-90A5-4FB2-8170-991501EE09FC}" destId="{D7D0664B-4FD6-4CEC-B33E-8BC6AEF62D2C}" srcOrd="0" destOrd="0" presId="urn:microsoft.com/office/officeart/2005/8/layout/vList2"/>
    <dgm:cxn modelId="{6DFB4157-42C6-4472-96DF-076B7BE71A15}" type="presParOf" srcId="{4A500204-90A5-4FB2-8170-991501EE09FC}" destId="{A2C6CA6B-879D-4845-948E-108BAF8BE3D0}" srcOrd="1" destOrd="0" presId="urn:microsoft.com/office/officeart/2005/8/layout/vList2"/>
    <dgm:cxn modelId="{17F6BACE-477A-4097-A195-1245F5C3270E}" type="presParOf" srcId="{4A500204-90A5-4FB2-8170-991501EE09FC}" destId="{93B9EDE5-87DC-4386-9B86-B0320FB56E8A}" srcOrd="2" destOrd="0" presId="urn:microsoft.com/office/officeart/2005/8/layout/vList2"/>
    <dgm:cxn modelId="{1C8D2186-09DB-430D-96E9-28EC3C22E79B}" type="presParOf" srcId="{4A500204-90A5-4FB2-8170-991501EE09FC}" destId="{6224D3DE-F017-477D-BD38-DD619CC5E561}" srcOrd="3" destOrd="0" presId="urn:microsoft.com/office/officeart/2005/8/layout/vList2"/>
    <dgm:cxn modelId="{892A638A-733C-4A85-B07D-B8A792B078B9}" type="presParOf" srcId="{4A500204-90A5-4FB2-8170-991501EE09FC}" destId="{E4C6C763-A945-46CA-8F41-08DB90681B5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2687C0-7772-4C15-9414-979CA93E2F36}" type="doc">
      <dgm:prSet loTypeId="urn:microsoft.com/office/officeart/2009/3/layout/HorizontalOrganizationChart" loCatId="hierarchy" qsTypeId="urn:microsoft.com/office/officeart/2005/8/quickstyle/simple5" qsCatId="simple" csTypeId="urn:microsoft.com/office/officeart/2005/8/colors/colorful2" csCatId="colorful"/>
      <dgm:spPr/>
      <dgm:t>
        <a:bodyPr/>
        <a:lstStyle/>
        <a:p>
          <a:endParaRPr lang="en-US"/>
        </a:p>
      </dgm:t>
    </dgm:pt>
    <dgm:pt modelId="{99563C99-EB7F-47C5-9804-2B468C4E026A}">
      <dgm:prSet/>
      <dgm:spPr/>
      <dgm:t>
        <a:bodyPr/>
        <a:lstStyle/>
        <a:p>
          <a:r>
            <a:rPr lang="en-US"/>
            <a:t>Below are some helpful tips for you to try when you are reading poetry.</a:t>
          </a:r>
        </a:p>
      </dgm:t>
    </dgm:pt>
    <dgm:pt modelId="{6A80B1E2-2040-4A82-917C-9E3C6B08C51E}" type="parTrans" cxnId="{1A878EE6-72B7-4DA9-B22B-193492F29639}">
      <dgm:prSet/>
      <dgm:spPr/>
      <dgm:t>
        <a:bodyPr/>
        <a:lstStyle/>
        <a:p>
          <a:endParaRPr lang="en-US"/>
        </a:p>
      </dgm:t>
    </dgm:pt>
    <dgm:pt modelId="{AD5BD732-C17A-475C-B057-EBBDABABCF5A}" type="sibTrans" cxnId="{1A878EE6-72B7-4DA9-B22B-193492F29639}">
      <dgm:prSet/>
      <dgm:spPr/>
      <dgm:t>
        <a:bodyPr/>
        <a:lstStyle/>
        <a:p>
          <a:endParaRPr lang="en-US"/>
        </a:p>
      </dgm:t>
    </dgm:pt>
    <dgm:pt modelId="{339C27BD-E429-455B-8685-E3A4B5512810}">
      <dgm:prSet/>
      <dgm:spPr/>
      <dgm:t>
        <a:bodyPr/>
        <a:lstStyle/>
        <a:p>
          <a:r>
            <a:rPr lang="en-US"/>
            <a:t>Form + Content = Meaning</a:t>
          </a:r>
          <a:br>
            <a:rPr lang="en-US"/>
          </a:br>
          <a:r>
            <a:rPr lang="en-US"/>
            <a:t>Following this guide will help you learn how to read and </a:t>
          </a:r>
          <a:r>
            <a:rPr lang="en-US" b="1"/>
            <a:t>explicate</a:t>
          </a:r>
          <a:r>
            <a:rPr lang="en-US"/>
            <a:t> a poem with ease.</a:t>
          </a:r>
        </a:p>
      </dgm:t>
    </dgm:pt>
    <dgm:pt modelId="{319D7559-B9B9-43D0-806C-EC29A8212701}" type="parTrans" cxnId="{2CCD884C-63F5-4DE3-9933-5FD0EFEA7749}">
      <dgm:prSet/>
      <dgm:spPr/>
      <dgm:t>
        <a:bodyPr/>
        <a:lstStyle/>
        <a:p>
          <a:endParaRPr lang="en-US"/>
        </a:p>
      </dgm:t>
    </dgm:pt>
    <dgm:pt modelId="{3CE0D16B-BA0E-4BAD-A3FF-11FDC226D73E}" type="sibTrans" cxnId="{2CCD884C-63F5-4DE3-9933-5FD0EFEA7749}">
      <dgm:prSet/>
      <dgm:spPr/>
      <dgm:t>
        <a:bodyPr/>
        <a:lstStyle/>
        <a:p>
          <a:endParaRPr lang="en-US"/>
        </a:p>
      </dgm:t>
    </dgm:pt>
    <dgm:pt modelId="{FA35E513-1C82-44DF-A8AE-8D4D35D58FBC}" type="pres">
      <dgm:prSet presAssocID="{E32687C0-7772-4C15-9414-979CA93E2F36}" presName="hierChild1" presStyleCnt="0">
        <dgm:presLayoutVars>
          <dgm:orgChart val="1"/>
          <dgm:chPref val="1"/>
          <dgm:dir/>
          <dgm:animOne val="branch"/>
          <dgm:animLvl val="lvl"/>
          <dgm:resizeHandles/>
        </dgm:presLayoutVars>
      </dgm:prSet>
      <dgm:spPr/>
    </dgm:pt>
    <dgm:pt modelId="{82706A90-0C75-453C-99FA-1D1A5BDBECBB}" type="pres">
      <dgm:prSet presAssocID="{99563C99-EB7F-47C5-9804-2B468C4E026A}" presName="hierRoot1" presStyleCnt="0">
        <dgm:presLayoutVars>
          <dgm:hierBranch val="init"/>
        </dgm:presLayoutVars>
      </dgm:prSet>
      <dgm:spPr/>
    </dgm:pt>
    <dgm:pt modelId="{726EF579-71CF-4CFB-A66C-6AC8E9650AE7}" type="pres">
      <dgm:prSet presAssocID="{99563C99-EB7F-47C5-9804-2B468C4E026A}" presName="rootComposite1" presStyleCnt="0"/>
      <dgm:spPr/>
    </dgm:pt>
    <dgm:pt modelId="{39735101-3835-44F9-9F55-64BD1360C16A}" type="pres">
      <dgm:prSet presAssocID="{99563C99-EB7F-47C5-9804-2B468C4E026A}" presName="rootText1" presStyleLbl="node0" presStyleIdx="0" presStyleCnt="2">
        <dgm:presLayoutVars>
          <dgm:chPref val="3"/>
        </dgm:presLayoutVars>
      </dgm:prSet>
      <dgm:spPr/>
    </dgm:pt>
    <dgm:pt modelId="{763EAC40-E97F-4BB8-B446-740F791929F8}" type="pres">
      <dgm:prSet presAssocID="{99563C99-EB7F-47C5-9804-2B468C4E026A}" presName="rootConnector1" presStyleLbl="node1" presStyleIdx="0" presStyleCnt="0"/>
      <dgm:spPr/>
    </dgm:pt>
    <dgm:pt modelId="{E213E63E-9F8F-444C-91C4-02BB8F705034}" type="pres">
      <dgm:prSet presAssocID="{99563C99-EB7F-47C5-9804-2B468C4E026A}" presName="hierChild2" presStyleCnt="0"/>
      <dgm:spPr/>
    </dgm:pt>
    <dgm:pt modelId="{E3FA03FD-FA4C-415F-A3F4-D00F88264776}" type="pres">
      <dgm:prSet presAssocID="{99563C99-EB7F-47C5-9804-2B468C4E026A}" presName="hierChild3" presStyleCnt="0"/>
      <dgm:spPr/>
    </dgm:pt>
    <dgm:pt modelId="{EF152EF3-D4B5-4334-B00A-0A67D56AC942}" type="pres">
      <dgm:prSet presAssocID="{339C27BD-E429-455B-8685-E3A4B5512810}" presName="hierRoot1" presStyleCnt="0">
        <dgm:presLayoutVars>
          <dgm:hierBranch val="init"/>
        </dgm:presLayoutVars>
      </dgm:prSet>
      <dgm:spPr/>
    </dgm:pt>
    <dgm:pt modelId="{4FE776AE-A343-4217-B376-68D323FCD6B4}" type="pres">
      <dgm:prSet presAssocID="{339C27BD-E429-455B-8685-E3A4B5512810}" presName="rootComposite1" presStyleCnt="0"/>
      <dgm:spPr/>
    </dgm:pt>
    <dgm:pt modelId="{106782F3-6EAC-4713-BFFA-EDFAB0E39D13}" type="pres">
      <dgm:prSet presAssocID="{339C27BD-E429-455B-8685-E3A4B5512810}" presName="rootText1" presStyleLbl="node0" presStyleIdx="1" presStyleCnt="2">
        <dgm:presLayoutVars>
          <dgm:chPref val="3"/>
        </dgm:presLayoutVars>
      </dgm:prSet>
      <dgm:spPr/>
    </dgm:pt>
    <dgm:pt modelId="{FF256824-0278-4C23-B031-D3AEF316E7B9}" type="pres">
      <dgm:prSet presAssocID="{339C27BD-E429-455B-8685-E3A4B5512810}" presName="rootConnector1" presStyleLbl="node1" presStyleIdx="0" presStyleCnt="0"/>
      <dgm:spPr/>
    </dgm:pt>
    <dgm:pt modelId="{F7BBD138-5B66-45F0-95F2-D5B80BAF5518}" type="pres">
      <dgm:prSet presAssocID="{339C27BD-E429-455B-8685-E3A4B5512810}" presName="hierChild2" presStyleCnt="0"/>
      <dgm:spPr/>
    </dgm:pt>
    <dgm:pt modelId="{EEAA386F-61B8-43CB-A86B-A7703187D62D}" type="pres">
      <dgm:prSet presAssocID="{339C27BD-E429-455B-8685-E3A4B5512810}" presName="hierChild3" presStyleCnt="0"/>
      <dgm:spPr/>
    </dgm:pt>
  </dgm:ptLst>
  <dgm:cxnLst>
    <dgm:cxn modelId="{F0C37422-5380-4AD5-8D87-33950FA97C86}" type="presOf" srcId="{99563C99-EB7F-47C5-9804-2B468C4E026A}" destId="{39735101-3835-44F9-9F55-64BD1360C16A}" srcOrd="0" destOrd="0" presId="urn:microsoft.com/office/officeart/2009/3/layout/HorizontalOrganizationChart"/>
    <dgm:cxn modelId="{6B877F41-5BB5-44A5-B560-734540267AE6}" type="presOf" srcId="{339C27BD-E429-455B-8685-E3A4B5512810}" destId="{106782F3-6EAC-4713-BFFA-EDFAB0E39D13}" srcOrd="0" destOrd="0" presId="urn:microsoft.com/office/officeart/2009/3/layout/HorizontalOrganizationChart"/>
    <dgm:cxn modelId="{2CCD884C-63F5-4DE3-9933-5FD0EFEA7749}" srcId="{E32687C0-7772-4C15-9414-979CA93E2F36}" destId="{339C27BD-E429-455B-8685-E3A4B5512810}" srcOrd="1" destOrd="0" parTransId="{319D7559-B9B9-43D0-806C-EC29A8212701}" sibTransId="{3CE0D16B-BA0E-4BAD-A3FF-11FDC226D73E}"/>
    <dgm:cxn modelId="{39AFB2AB-1164-4C9A-8442-F7162E25F32A}" type="presOf" srcId="{99563C99-EB7F-47C5-9804-2B468C4E026A}" destId="{763EAC40-E97F-4BB8-B446-740F791929F8}" srcOrd="1" destOrd="0" presId="urn:microsoft.com/office/officeart/2009/3/layout/HorizontalOrganizationChart"/>
    <dgm:cxn modelId="{6DAAFEAD-5A8B-4BE9-BEB0-779A0E7A37EF}" type="presOf" srcId="{339C27BD-E429-455B-8685-E3A4B5512810}" destId="{FF256824-0278-4C23-B031-D3AEF316E7B9}" srcOrd="1" destOrd="0" presId="urn:microsoft.com/office/officeart/2009/3/layout/HorizontalOrganizationChart"/>
    <dgm:cxn modelId="{10E269C5-5ABD-4A7F-B186-B8EC053564EB}" type="presOf" srcId="{E32687C0-7772-4C15-9414-979CA93E2F36}" destId="{FA35E513-1C82-44DF-A8AE-8D4D35D58FBC}" srcOrd="0" destOrd="0" presId="urn:microsoft.com/office/officeart/2009/3/layout/HorizontalOrganizationChart"/>
    <dgm:cxn modelId="{1A878EE6-72B7-4DA9-B22B-193492F29639}" srcId="{E32687C0-7772-4C15-9414-979CA93E2F36}" destId="{99563C99-EB7F-47C5-9804-2B468C4E026A}" srcOrd="0" destOrd="0" parTransId="{6A80B1E2-2040-4A82-917C-9E3C6B08C51E}" sibTransId="{AD5BD732-C17A-475C-B057-EBBDABABCF5A}"/>
    <dgm:cxn modelId="{96BC7155-9E6E-4CE2-88AA-DE88819BAB10}" type="presParOf" srcId="{FA35E513-1C82-44DF-A8AE-8D4D35D58FBC}" destId="{82706A90-0C75-453C-99FA-1D1A5BDBECBB}" srcOrd="0" destOrd="0" presId="urn:microsoft.com/office/officeart/2009/3/layout/HorizontalOrganizationChart"/>
    <dgm:cxn modelId="{E14E3ACC-B1E8-4EBF-B2C4-95C9848CE250}" type="presParOf" srcId="{82706A90-0C75-453C-99FA-1D1A5BDBECBB}" destId="{726EF579-71CF-4CFB-A66C-6AC8E9650AE7}" srcOrd="0" destOrd="0" presId="urn:microsoft.com/office/officeart/2009/3/layout/HorizontalOrganizationChart"/>
    <dgm:cxn modelId="{B737DC40-1499-44B9-85F6-5CE2476D1AE3}" type="presParOf" srcId="{726EF579-71CF-4CFB-A66C-6AC8E9650AE7}" destId="{39735101-3835-44F9-9F55-64BD1360C16A}" srcOrd="0" destOrd="0" presId="urn:microsoft.com/office/officeart/2009/3/layout/HorizontalOrganizationChart"/>
    <dgm:cxn modelId="{ECEF61C0-2E49-4A1E-8ED8-B71609C2A06C}" type="presParOf" srcId="{726EF579-71CF-4CFB-A66C-6AC8E9650AE7}" destId="{763EAC40-E97F-4BB8-B446-740F791929F8}" srcOrd="1" destOrd="0" presId="urn:microsoft.com/office/officeart/2009/3/layout/HorizontalOrganizationChart"/>
    <dgm:cxn modelId="{F5B47E7A-A82E-423C-9630-9AD312F0DBE6}" type="presParOf" srcId="{82706A90-0C75-453C-99FA-1D1A5BDBECBB}" destId="{E213E63E-9F8F-444C-91C4-02BB8F705034}" srcOrd="1" destOrd="0" presId="urn:microsoft.com/office/officeart/2009/3/layout/HorizontalOrganizationChart"/>
    <dgm:cxn modelId="{13B23CDD-1FE0-4D69-9871-DEA7166046F3}" type="presParOf" srcId="{82706A90-0C75-453C-99FA-1D1A5BDBECBB}" destId="{E3FA03FD-FA4C-415F-A3F4-D00F88264776}" srcOrd="2" destOrd="0" presId="urn:microsoft.com/office/officeart/2009/3/layout/HorizontalOrganizationChart"/>
    <dgm:cxn modelId="{FC7C582B-D5FF-46D9-B925-D17B82D7F100}" type="presParOf" srcId="{FA35E513-1C82-44DF-A8AE-8D4D35D58FBC}" destId="{EF152EF3-D4B5-4334-B00A-0A67D56AC942}" srcOrd="1" destOrd="0" presId="urn:microsoft.com/office/officeart/2009/3/layout/HorizontalOrganizationChart"/>
    <dgm:cxn modelId="{224D922E-A2F3-43FA-9A31-2EFEA2F3E9F2}" type="presParOf" srcId="{EF152EF3-D4B5-4334-B00A-0A67D56AC942}" destId="{4FE776AE-A343-4217-B376-68D323FCD6B4}" srcOrd="0" destOrd="0" presId="urn:microsoft.com/office/officeart/2009/3/layout/HorizontalOrganizationChart"/>
    <dgm:cxn modelId="{30EF6E55-98E6-4013-B3AA-602ECE985A0A}" type="presParOf" srcId="{4FE776AE-A343-4217-B376-68D323FCD6B4}" destId="{106782F3-6EAC-4713-BFFA-EDFAB0E39D13}" srcOrd="0" destOrd="0" presId="urn:microsoft.com/office/officeart/2009/3/layout/HorizontalOrganizationChart"/>
    <dgm:cxn modelId="{85DC7CC3-34F1-4FA7-8E06-7E960579A478}" type="presParOf" srcId="{4FE776AE-A343-4217-B376-68D323FCD6B4}" destId="{FF256824-0278-4C23-B031-D3AEF316E7B9}" srcOrd="1" destOrd="0" presId="urn:microsoft.com/office/officeart/2009/3/layout/HorizontalOrganizationChart"/>
    <dgm:cxn modelId="{7406386F-E4CB-446F-908C-0626CF4804C1}" type="presParOf" srcId="{EF152EF3-D4B5-4334-B00A-0A67D56AC942}" destId="{F7BBD138-5B66-45F0-95F2-D5B80BAF5518}" srcOrd="1" destOrd="0" presId="urn:microsoft.com/office/officeart/2009/3/layout/HorizontalOrganizationChart"/>
    <dgm:cxn modelId="{E852E6CB-15BB-435F-8C3E-EB5AB0BD120F}" type="presParOf" srcId="{EF152EF3-D4B5-4334-B00A-0A67D56AC942}" destId="{EEAA386F-61B8-43CB-A86B-A7703187D62D}"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B344A-62D3-49AF-905D-96D3FAF3F91A}">
      <dsp:nvSpPr>
        <dsp:cNvPr id="0" name=""/>
        <dsp:cNvSpPr/>
      </dsp:nvSpPr>
      <dsp:spPr>
        <a:xfrm>
          <a:off x="771307" y="672"/>
          <a:ext cx="3966096" cy="22033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 rhyme is when two or more words have the same sound endings but different beginning sounds.</a:t>
          </a:r>
        </a:p>
      </dsp:txBody>
      <dsp:txXfrm>
        <a:off x="835842" y="65207"/>
        <a:ext cx="3837026" cy="2074316"/>
      </dsp:txXfrm>
    </dsp:sp>
    <dsp:sp modelId="{9E866CAD-2CAD-4392-AE0D-A5AA412075B7}">
      <dsp:nvSpPr>
        <dsp:cNvPr id="0" name=""/>
        <dsp:cNvSpPr/>
      </dsp:nvSpPr>
      <dsp:spPr>
        <a:xfrm rot="5400000">
          <a:off x="2341220" y="2259143"/>
          <a:ext cx="826270" cy="9915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2456899" y="2341770"/>
        <a:ext cx="594914" cy="578389"/>
      </dsp:txXfrm>
    </dsp:sp>
    <dsp:sp modelId="{B7413DE4-C6CD-49B5-B067-B28BE414A32F}">
      <dsp:nvSpPr>
        <dsp:cNvPr id="0" name=""/>
        <dsp:cNvSpPr/>
      </dsp:nvSpPr>
      <dsp:spPr>
        <a:xfrm>
          <a:off x="771307" y="3305752"/>
          <a:ext cx="3966096" cy="220338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For example: St</a:t>
          </a:r>
          <a:r>
            <a:rPr lang="en-US" sz="2600" b="1" kern="1200"/>
            <a:t>ar</a:t>
          </a:r>
          <a:r>
            <a:rPr lang="en-US" sz="2600" kern="1200"/>
            <a:t> / J</a:t>
          </a:r>
          <a:r>
            <a:rPr lang="en-US" sz="2600" b="1" kern="1200"/>
            <a:t>ar</a:t>
          </a:r>
          <a:endParaRPr lang="en-US" sz="2600" kern="1200"/>
        </a:p>
      </dsp:txBody>
      <dsp:txXfrm>
        <a:off x="835842" y="3370287"/>
        <a:ext cx="3837026" cy="2074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B916E-2333-4273-A3E9-21E8829FC7AD}">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4CDAB-1366-4BD7-A4D4-94127D3CAFD1}">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Look at Romeo; he has all the ladies listening to him.</a:t>
          </a:r>
          <a:br>
            <a:rPr lang="en-US" sz="2400" kern="1200"/>
          </a:br>
          <a:r>
            <a:rPr lang="en-US" sz="2400" kern="1200"/>
            <a:t>My dad is Scrooge; he won't buy me a new cell phone.</a:t>
          </a:r>
          <a:br>
            <a:rPr lang="en-US" sz="2400" kern="1200"/>
          </a:br>
          <a:r>
            <a:rPr lang="en-US" sz="2400" kern="1200"/>
            <a:t>Kevin better be glad he isn't Pinocchio, or his nose would be extremely long right now.</a:t>
          </a:r>
        </a:p>
      </dsp:txBody>
      <dsp:txXfrm>
        <a:off x="585701" y="873933"/>
        <a:ext cx="4337991" cy="2693452"/>
      </dsp:txXfrm>
    </dsp:sp>
    <dsp:sp modelId="{75ABD1B2-8E71-4FCA-9EE2-7165D3B48187}">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1ADD7-77C3-451F-9168-A6535F740972}">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What do all three of these sentences have in common?</a:t>
          </a:r>
        </a:p>
      </dsp:txBody>
      <dsp:txXfrm>
        <a:off x="6092527" y="873933"/>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A5F8F-11A2-4046-85E6-45B0107611D5}">
      <dsp:nvSpPr>
        <dsp:cNvPr id="0" name=""/>
        <dsp:cNvSpPr/>
      </dsp:nvSpPr>
      <dsp:spPr>
        <a:xfrm>
          <a:off x="0" y="3045"/>
          <a:ext cx="6253721"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3.) Which of the following lines best restates the last two lines of the poem?</a:t>
          </a:r>
        </a:p>
      </dsp:txBody>
      <dsp:txXfrm>
        <a:off x="46606" y="49651"/>
        <a:ext cx="6160509" cy="861507"/>
      </dsp:txXfrm>
    </dsp:sp>
    <dsp:sp modelId="{79E34AD7-D546-4E4E-AAC5-A314BF6A578D}">
      <dsp:nvSpPr>
        <dsp:cNvPr id="0" name=""/>
        <dsp:cNvSpPr/>
      </dsp:nvSpPr>
      <dsp:spPr>
        <a:xfrm>
          <a:off x="0" y="1026885"/>
          <a:ext cx="6253721" cy="95471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 As long as we live, we'll love each other.</a:t>
          </a:r>
        </a:p>
      </dsp:txBody>
      <dsp:txXfrm>
        <a:off x="46606" y="1073491"/>
        <a:ext cx="6160509" cy="861507"/>
      </dsp:txXfrm>
    </dsp:sp>
    <dsp:sp modelId="{4665270B-C4B7-43CD-B232-FA7EB3057287}">
      <dsp:nvSpPr>
        <dsp:cNvPr id="0" name=""/>
        <dsp:cNvSpPr/>
      </dsp:nvSpPr>
      <dsp:spPr>
        <a:xfrm>
          <a:off x="0" y="2050725"/>
          <a:ext cx="6253721" cy="95471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 As long as one of us lives, our love will live.</a:t>
          </a:r>
        </a:p>
      </dsp:txBody>
      <dsp:txXfrm>
        <a:off x="46606" y="2097331"/>
        <a:ext cx="6160509" cy="861507"/>
      </dsp:txXfrm>
    </dsp:sp>
    <dsp:sp modelId="{43423695-343F-4068-B04D-4824EBD55E11}">
      <dsp:nvSpPr>
        <dsp:cNvPr id="0" name=""/>
        <dsp:cNvSpPr/>
      </dsp:nvSpPr>
      <dsp:spPr>
        <a:xfrm>
          <a:off x="0" y="3074565"/>
          <a:ext cx="6253721" cy="95471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 Let's love each other so well that we live on after death.</a:t>
          </a:r>
        </a:p>
      </dsp:txBody>
      <dsp:txXfrm>
        <a:off x="46606" y="3121171"/>
        <a:ext cx="6160509" cy="861507"/>
      </dsp:txXfrm>
    </dsp:sp>
    <dsp:sp modelId="{77F39D1D-FD77-4B19-9FEF-B4D418B183E4}">
      <dsp:nvSpPr>
        <dsp:cNvPr id="0" name=""/>
        <dsp:cNvSpPr/>
      </dsp:nvSpPr>
      <dsp:spPr>
        <a:xfrm>
          <a:off x="0" y="4098405"/>
          <a:ext cx="6253721" cy="954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 If we're very determined, we'll be able to love each other until we die.</a:t>
          </a:r>
        </a:p>
      </dsp:txBody>
      <dsp:txXfrm>
        <a:off x="46606" y="4145011"/>
        <a:ext cx="6160509" cy="861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96A9-2F92-455D-AB5F-2E4C695DE867}">
      <dsp:nvSpPr>
        <dsp:cNvPr id="0" name=""/>
        <dsp:cNvSpPr/>
      </dsp:nvSpPr>
      <dsp:spPr>
        <a:xfrm>
          <a:off x="0" y="617"/>
          <a:ext cx="62537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1FEFA-FB26-4EE8-99C2-19CBEE34D6EA}">
      <dsp:nvSpPr>
        <dsp:cNvPr id="0" name=""/>
        <dsp:cNvSpPr/>
      </dsp:nvSpPr>
      <dsp:spPr>
        <a:xfrm>
          <a:off x="0" y="617"/>
          <a:ext cx="6253721" cy="1010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4.) In lines 5-8 of "To My Dear and Loving Husband," the speaker develops the idea that the love in her marriage is:</a:t>
          </a:r>
        </a:p>
      </dsp:txBody>
      <dsp:txXfrm>
        <a:off x="0" y="617"/>
        <a:ext cx="6253721" cy="1010987"/>
      </dsp:txXfrm>
    </dsp:sp>
    <dsp:sp modelId="{32FFCDE7-2D12-4EF2-8EB6-7CF3FD13100A}">
      <dsp:nvSpPr>
        <dsp:cNvPr id="0" name=""/>
        <dsp:cNvSpPr/>
      </dsp:nvSpPr>
      <dsp:spPr>
        <a:xfrm>
          <a:off x="0" y="1011604"/>
          <a:ext cx="625372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43E9F-5BA5-4D07-BE53-82212A710C52}">
      <dsp:nvSpPr>
        <dsp:cNvPr id="0" name=""/>
        <dsp:cNvSpPr/>
      </dsp:nvSpPr>
      <dsp:spPr>
        <a:xfrm>
          <a:off x="0" y="1011604"/>
          <a:ext cx="6253721" cy="1010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 moral</a:t>
          </a:r>
        </a:p>
      </dsp:txBody>
      <dsp:txXfrm>
        <a:off x="0" y="1011604"/>
        <a:ext cx="6253721" cy="1010987"/>
      </dsp:txXfrm>
    </dsp:sp>
    <dsp:sp modelId="{8B342BAD-1698-4CD7-8029-06EA27A5884D}">
      <dsp:nvSpPr>
        <dsp:cNvPr id="0" name=""/>
        <dsp:cNvSpPr/>
      </dsp:nvSpPr>
      <dsp:spPr>
        <a:xfrm>
          <a:off x="0" y="2022591"/>
          <a:ext cx="62537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59E29-9B51-4CD3-A144-4F56D5AF7E11}">
      <dsp:nvSpPr>
        <dsp:cNvPr id="0" name=""/>
        <dsp:cNvSpPr/>
      </dsp:nvSpPr>
      <dsp:spPr>
        <a:xfrm>
          <a:off x="0" y="2022591"/>
          <a:ext cx="6253721" cy="1010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b) dead</a:t>
          </a:r>
        </a:p>
      </dsp:txBody>
      <dsp:txXfrm>
        <a:off x="0" y="2022591"/>
        <a:ext cx="6253721" cy="1010987"/>
      </dsp:txXfrm>
    </dsp:sp>
    <dsp:sp modelId="{FF53AEAF-F567-4EFD-BD27-A81C12BC347C}">
      <dsp:nvSpPr>
        <dsp:cNvPr id="0" name=""/>
        <dsp:cNvSpPr/>
      </dsp:nvSpPr>
      <dsp:spPr>
        <a:xfrm>
          <a:off x="0" y="3033578"/>
          <a:ext cx="625372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11C26-BB90-42B0-AD18-D9A06E8480DB}">
      <dsp:nvSpPr>
        <dsp:cNvPr id="0" name=""/>
        <dsp:cNvSpPr/>
      </dsp:nvSpPr>
      <dsp:spPr>
        <a:xfrm>
          <a:off x="0" y="3033578"/>
          <a:ext cx="6253721" cy="1010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 powerful</a:t>
          </a:r>
        </a:p>
      </dsp:txBody>
      <dsp:txXfrm>
        <a:off x="0" y="3033578"/>
        <a:ext cx="6253721" cy="1010987"/>
      </dsp:txXfrm>
    </dsp:sp>
    <dsp:sp modelId="{F06AD75C-03D7-4A06-AD06-6A01FCBF5910}">
      <dsp:nvSpPr>
        <dsp:cNvPr id="0" name=""/>
        <dsp:cNvSpPr/>
      </dsp:nvSpPr>
      <dsp:spPr>
        <a:xfrm>
          <a:off x="0" y="4044565"/>
          <a:ext cx="625372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ADDB4-4CBB-442D-AD9E-C501782489D4}">
      <dsp:nvSpPr>
        <dsp:cNvPr id="0" name=""/>
        <dsp:cNvSpPr/>
      </dsp:nvSpPr>
      <dsp:spPr>
        <a:xfrm>
          <a:off x="0" y="4044565"/>
          <a:ext cx="6253721" cy="1010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 spiritual</a:t>
          </a:r>
        </a:p>
      </dsp:txBody>
      <dsp:txXfrm>
        <a:off x="0" y="4044565"/>
        <a:ext cx="6253721" cy="10109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B84C4-16D2-40D2-98D3-D40FEEFA9B4E}">
      <dsp:nvSpPr>
        <dsp:cNvPr id="0" name=""/>
        <dsp:cNvSpPr/>
      </dsp:nvSpPr>
      <dsp:spPr>
        <a:xfrm>
          <a:off x="0" y="11684"/>
          <a:ext cx="6253721" cy="1193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7.) How would you describe the tone of Bradstreet's poem?</a:t>
          </a:r>
        </a:p>
      </dsp:txBody>
      <dsp:txXfrm>
        <a:off x="58257" y="69941"/>
        <a:ext cx="6137207" cy="1076886"/>
      </dsp:txXfrm>
    </dsp:sp>
    <dsp:sp modelId="{3D08F514-C384-444A-9280-50547855B0D6}">
      <dsp:nvSpPr>
        <dsp:cNvPr id="0" name=""/>
        <dsp:cNvSpPr/>
      </dsp:nvSpPr>
      <dsp:spPr>
        <a:xfrm>
          <a:off x="0" y="1291484"/>
          <a:ext cx="6253721" cy="11934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 affectionate</a:t>
          </a:r>
        </a:p>
      </dsp:txBody>
      <dsp:txXfrm>
        <a:off x="58257" y="1349741"/>
        <a:ext cx="6137207" cy="1076886"/>
      </dsp:txXfrm>
    </dsp:sp>
    <dsp:sp modelId="{F3ABCE7E-EE76-434E-A9AE-A831F9D4AB23}">
      <dsp:nvSpPr>
        <dsp:cNvPr id="0" name=""/>
        <dsp:cNvSpPr/>
      </dsp:nvSpPr>
      <dsp:spPr>
        <a:xfrm>
          <a:off x="0" y="2571284"/>
          <a:ext cx="6253721" cy="11934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 unfriendly</a:t>
          </a:r>
        </a:p>
      </dsp:txBody>
      <dsp:txXfrm>
        <a:off x="58257" y="2629541"/>
        <a:ext cx="6137207" cy="1076886"/>
      </dsp:txXfrm>
    </dsp:sp>
    <dsp:sp modelId="{608B1B1E-FEB0-4199-B87D-7E70898B4A7A}">
      <dsp:nvSpPr>
        <dsp:cNvPr id="0" name=""/>
        <dsp:cNvSpPr/>
      </dsp:nvSpPr>
      <dsp:spPr>
        <a:xfrm>
          <a:off x="0" y="3851085"/>
          <a:ext cx="6253721" cy="1193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 demanding</a:t>
          </a:r>
        </a:p>
      </dsp:txBody>
      <dsp:txXfrm>
        <a:off x="58257" y="3909342"/>
        <a:ext cx="6137207" cy="1076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30CE6-D063-4261-850D-B2E800578958}">
      <dsp:nvSpPr>
        <dsp:cNvPr id="0" name=""/>
        <dsp:cNvSpPr/>
      </dsp:nvSpPr>
      <dsp:spPr>
        <a:xfrm>
          <a:off x="0" y="819299"/>
          <a:ext cx="6253721"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9.) What is the rhyme scheme of the poem?</a:t>
          </a:r>
        </a:p>
      </dsp:txBody>
      <dsp:txXfrm>
        <a:off x="30442" y="849741"/>
        <a:ext cx="6192837" cy="562726"/>
      </dsp:txXfrm>
    </dsp:sp>
    <dsp:sp modelId="{CB541FAD-074B-4843-A864-25AC8990B8CA}">
      <dsp:nvSpPr>
        <dsp:cNvPr id="0" name=""/>
        <dsp:cNvSpPr/>
      </dsp:nvSpPr>
      <dsp:spPr>
        <a:xfrm>
          <a:off x="0" y="1517789"/>
          <a:ext cx="6253721" cy="62361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 aabbccddeeff</a:t>
          </a:r>
        </a:p>
      </dsp:txBody>
      <dsp:txXfrm>
        <a:off x="30442" y="1548231"/>
        <a:ext cx="6192837" cy="562726"/>
      </dsp:txXfrm>
    </dsp:sp>
    <dsp:sp modelId="{D6FD7937-BA77-4747-9FAC-DBE05BFA4407}">
      <dsp:nvSpPr>
        <dsp:cNvPr id="0" name=""/>
        <dsp:cNvSpPr/>
      </dsp:nvSpPr>
      <dsp:spPr>
        <a:xfrm>
          <a:off x="0" y="2216279"/>
          <a:ext cx="6253721" cy="6236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 abcdefabccdf</a:t>
          </a:r>
        </a:p>
      </dsp:txBody>
      <dsp:txXfrm>
        <a:off x="30442" y="2246721"/>
        <a:ext cx="6192837" cy="562726"/>
      </dsp:txXfrm>
    </dsp:sp>
    <dsp:sp modelId="{D5E46A63-93DC-4717-A29B-19D3680125A2}">
      <dsp:nvSpPr>
        <dsp:cNvPr id="0" name=""/>
        <dsp:cNvSpPr/>
      </dsp:nvSpPr>
      <dsp:spPr>
        <a:xfrm>
          <a:off x="0" y="2914770"/>
          <a:ext cx="6253721" cy="62361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 bbccaaefefbb</a:t>
          </a:r>
        </a:p>
      </dsp:txBody>
      <dsp:txXfrm>
        <a:off x="30442" y="2945212"/>
        <a:ext cx="6192837" cy="562726"/>
      </dsp:txXfrm>
    </dsp:sp>
    <dsp:sp modelId="{831BE9C2-4DAE-45F3-B441-E1BCC5150E1C}">
      <dsp:nvSpPr>
        <dsp:cNvPr id="0" name=""/>
        <dsp:cNvSpPr/>
      </dsp:nvSpPr>
      <dsp:spPr>
        <a:xfrm>
          <a:off x="0" y="3613260"/>
          <a:ext cx="6253721" cy="6236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 ccaaddbdefaf</a:t>
          </a:r>
        </a:p>
      </dsp:txBody>
      <dsp:txXfrm>
        <a:off x="30442" y="3643702"/>
        <a:ext cx="6192837" cy="5627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575D9-7E44-450B-BBD6-175E4D52E3EF}">
      <dsp:nvSpPr>
        <dsp:cNvPr id="0" name=""/>
        <dsp:cNvSpPr/>
      </dsp:nvSpPr>
      <dsp:spPr>
        <a:xfrm>
          <a:off x="0" y="0"/>
          <a:ext cx="8331708" cy="672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10.) The theme in "To My Dear and Loving Husband" is:</a:t>
          </a:r>
        </a:p>
      </dsp:txBody>
      <dsp:txXfrm>
        <a:off x="19685" y="19685"/>
        <a:ext cx="7527842" cy="632713"/>
      </dsp:txXfrm>
    </dsp:sp>
    <dsp:sp modelId="{B55A6F82-2CEC-454A-B6EA-6BFC030A66D2}">
      <dsp:nvSpPr>
        <dsp:cNvPr id="0" name=""/>
        <dsp:cNvSpPr/>
      </dsp:nvSpPr>
      <dsp:spPr>
        <a:xfrm>
          <a:off x="622173" y="765428"/>
          <a:ext cx="8331708" cy="672083"/>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 love</a:t>
          </a:r>
        </a:p>
      </dsp:txBody>
      <dsp:txXfrm>
        <a:off x="641858" y="785113"/>
        <a:ext cx="7233310" cy="632713"/>
      </dsp:txXfrm>
    </dsp:sp>
    <dsp:sp modelId="{06502113-1207-408C-9DC1-3CC82E47A79A}">
      <dsp:nvSpPr>
        <dsp:cNvPr id="0" name=""/>
        <dsp:cNvSpPr/>
      </dsp:nvSpPr>
      <dsp:spPr>
        <a:xfrm>
          <a:off x="1244346" y="1530857"/>
          <a:ext cx="8331708" cy="672083"/>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 marriage</a:t>
          </a:r>
        </a:p>
      </dsp:txBody>
      <dsp:txXfrm>
        <a:off x="1264031" y="1550542"/>
        <a:ext cx="7233310" cy="632713"/>
      </dsp:txXfrm>
    </dsp:sp>
    <dsp:sp modelId="{DCF8776A-922B-4B33-85C8-DABC05CC4144}">
      <dsp:nvSpPr>
        <dsp:cNvPr id="0" name=""/>
        <dsp:cNvSpPr/>
      </dsp:nvSpPr>
      <dsp:spPr>
        <a:xfrm>
          <a:off x="1866518" y="2296286"/>
          <a:ext cx="8331708" cy="672083"/>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 wealth</a:t>
          </a:r>
        </a:p>
      </dsp:txBody>
      <dsp:txXfrm>
        <a:off x="1886203" y="2315971"/>
        <a:ext cx="7233310" cy="632713"/>
      </dsp:txXfrm>
    </dsp:sp>
    <dsp:sp modelId="{B6CBDC81-C3A8-48A9-B90D-CA0466778C61}">
      <dsp:nvSpPr>
        <dsp:cNvPr id="0" name=""/>
        <dsp:cNvSpPr/>
      </dsp:nvSpPr>
      <dsp:spPr>
        <a:xfrm>
          <a:off x="2488692" y="3061715"/>
          <a:ext cx="8331708" cy="67208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 all of the above</a:t>
          </a:r>
        </a:p>
      </dsp:txBody>
      <dsp:txXfrm>
        <a:off x="2508377" y="3081400"/>
        <a:ext cx="7233310" cy="632713"/>
      </dsp:txXfrm>
    </dsp:sp>
    <dsp:sp modelId="{C648C6CA-6873-4AC4-BB35-D6085B75AB36}">
      <dsp:nvSpPr>
        <dsp:cNvPr id="0" name=""/>
        <dsp:cNvSpPr/>
      </dsp:nvSpPr>
      <dsp:spPr>
        <a:xfrm>
          <a:off x="7894853" y="490994"/>
          <a:ext cx="436854" cy="43685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993145" y="490994"/>
        <a:ext cx="240270" cy="328733"/>
      </dsp:txXfrm>
    </dsp:sp>
    <dsp:sp modelId="{D37FA9DC-3DF0-4309-9818-77181A0AEF54}">
      <dsp:nvSpPr>
        <dsp:cNvPr id="0" name=""/>
        <dsp:cNvSpPr/>
      </dsp:nvSpPr>
      <dsp:spPr>
        <a:xfrm>
          <a:off x="8517026" y="1256423"/>
          <a:ext cx="436854" cy="436854"/>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615318" y="1256423"/>
        <a:ext cx="240270" cy="328733"/>
      </dsp:txXfrm>
    </dsp:sp>
    <dsp:sp modelId="{B9DE6E95-6772-4E81-819B-ABEA2DF7282C}">
      <dsp:nvSpPr>
        <dsp:cNvPr id="0" name=""/>
        <dsp:cNvSpPr/>
      </dsp:nvSpPr>
      <dsp:spPr>
        <a:xfrm>
          <a:off x="9139199" y="2010650"/>
          <a:ext cx="436854" cy="436854"/>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237491" y="2010650"/>
        <a:ext cx="240270" cy="328733"/>
      </dsp:txXfrm>
    </dsp:sp>
    <dsp:sp modelId="{616E33C1-04AA-4C03-9385-A910486F3FFC}">
      <dsp:nvSpPr>
        <dsp:cNvPr id="0" name=""/>
        <dsp:cNvSpPr/>
      </dsp:nvSpPr>
      <dsp:spPr>
        <a:xfrm>
          <a:off x="9761372" y="2783547"/>
          <a:ext cx="436854" cy="43685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859664" y="2783547"/>
        <a:ext cx="240270" cy="3287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0664B-4FD6-4CEC-B33E-8BC6AEF62D2C}">
      <dsp:nvSpPr>
        <dsp:cNvPr id="0" name=""/>
        <dsp:cNvSpPr/>
      </dsp:nvSpPr>
      <dsp:spPr>
        <a:xfrm>
          <a:off x="0" y="200799"/>
          <a:ext cx="6891187"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Remember, Puritan women were not supposed to speak their minds or have strong opinions.</a:t>
          </a:r>
        </a:p>
      </dsp:txBody>
      <dsp:txXfrm>
        <a:off x="62808" y="263607"/>
        <a:ext cx="6765571" cy="1161018"/>
      </dsp:txXfrm>
    </dsp:sp>
    <dsp:sp modelId="{93B9EDE5-87DC-4386-9B86-B0320FB56E8A}">
      <dsp:nvSpPr>
        <dsp:cNvPr id="0" name=""/>
        <dsp:cNvSpPr/>
      </dsp:nvSpPr>
      <dsp:spPr>
        <a:xfrm>
          <a:off x="0" y="1553673"/>
          <a:ext cx="6891187" cy="128663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If poetry isn't your "thing," that is okay.</a:t>
          </a:r>
        </a:p>
      </dsp:txBody>
      <dsp:txXfrm>
        <a:off x="62808" y="1616481"/>
        <a:ext cx="6765571" cy="1161018"/>
      </dsp:txXfrm>
    </dsp:sp>
    <dsp:sp modelId="{E4C6C763-A945-46CA-8F41-08DB90681B57}">
      <dsp:nvSpPr>
        <dsp:cNvPr id="0" name=""/>
        <dsp:cNvSpPr/>
      </dsp:nvSpPr>
      <dsp:spPr>
        <a:xfrm>
          <a:off x="0" y="2906548"/>
          <a:ext cx="6891187" cy="128663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Many people can read a poem over and over and never figure out what the author is trying to say. It's not like you can go ask Anne Bradstreet what she means!</a:t>
          </a:r>
        </a:p>
      </dsp:txBody>
      <dsp:txXfrm>
        <a:off x="62808" y="2969356"/>
        <a:ext cx="6765571" cy="11610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35101-3835-44F9-9F55-64BD1360C16A}">
      <dsp:nvSpPr>
        <dsp:cNvPr id="0" name=""/>
        <dsp:cNvSpPr/>
      </dsp:nvSpPr>
      <dsp:spPr>
        <a:xfrm>
          <a:off x="574" y="165087"/>
          <a:ext cx="4705653" cy="143522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Below are some helpful tips for you to try when you are reading poetry.</a:t>
          </a:r>
        </a:p>
      </dsp:txBody>
      <dsp:txXfrm>
        <a:off x="574" y="165087"/>
        <a:ext cx="4705653" cy="1435224"/>
      </dsp:txXfrm>
    </dsp:sp>
    <dsp:sp modelId="{106782F3-6EAC-4713-BFFA-EDFAB0E39D13}">
      <dsp:nvSpPr>
        <dsp:cNvPr id="0" name=""/>
        <dsp:cNvSpPr/>
      </dsp:nvSpPr>
      <dsp:spPr>
        <a:xfrm>
          <a:off x="574" y="2188518"/>
          <a:ext cx="4705653" cy="143522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Form + Content = Meaning</a:t>
          </a:r>
          <a:br>
            <a:rPr lang="en-US" sz="2500" kern="1200"/>
          </a:br>
          <a:r>
            <a:rPr lang="en-US" sz="2500" kern="1200"/>
            <a:t>Following this guide will help you learn how to read and </a:t>
          </a:r>
          <a:r>
            <a:rPr lang="en-US" sz="2500" b="1" kern="1200"/>
            <a:t>explicate</a:t>
          </a:r>
          <a:r>
            <a:rPr lang="en-US" sz="2500" kern="1200"/>
            <a:t> a poem with ease.</a:t>
          </a:r>
        </a:p>
      </dsp:txBody>
      <dsp:txXfrm>
        <a:off x="574" y="2188518"/>
        <a:ext cx="4705653" cy="14352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A8A22-8BCF-4F90-AE67-34DA6DF5C23A}" type="datetimeFigureOut">
              <a:rPr lang="en-US"/>
              <a:t>8/22/2021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AA4C0-621A-454E-9FBF-192BE7A2905F}" type="slidenum">
              <a:rPr lang="en-US"/>
              <a:t>‹#›</a:t>
            </a:fld>
            <a:endParaRPr lang="en-US"/>
          </a:p>
        </p:txBody>
      </p:sp>
    </p:spTree>
    <p:extLst>
      <p:ext uri="{BB962C8B-B14F-4D97-AF65-F5344CB8AC3E}">
        <p14:creationId xmlns:p14="http://schemas.microsoft.com/office/powerpoint/2010/main" val="312153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1</a:t>
            </a:fld>
            <a:endParaRPr lang="en-US"/>
          </a:p>
        </p:txBody>
      </p:sp>
    </p:spTree>
    <p:extLst>
      <p:ext uri="{BB962C8B-B14F-4D97-AF65-F5344CB8AC3E}">
        <p14:creationId xmlns:p14="http://schemas.microsoft.com/office/powerpoint/2010/main" val="342585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10</a:t>
            </a:fld>
            <a:endParaRPr lang="en-US"/>
          </a:p>
        </p:txBody>
      </p:sp>
    </p:spTree>
    <p:extLst>
      <p:ext uri="{BB962C8B-B14F-4D97-AF65-F5344CB8AC3E}">
        <p14:creationId xmlns:p14="http://schemas.microsoft.com/office/powerpoint/2010/main" val="250488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11</a:t>
            </a:fld>
            <a:endParaRPr lang="en-US"/>
          </a:p>
        </p:txBody>
      </p:sp>
    </p:spTree>
    <p:extLst>
      <p:ext uri="{BB962C8B-B14F-4D97-AF65-F5344CB8AC3E}">
        <p14:creationId xmlns:p14="http://schemas.microsoft.com/office/powerpoint/2010/main" val="3841480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12</a:t>
            </a:fld>
            <a:endParaRPr lang="en-US"/>
          </a:p>
        </p:txBody>
      </p:sp>
    </p:spTree>
    <p:extLst>
      <p:ext uri="{BB962C8B-B14F-4D97-AF65-F5344CB8AC3E}">
        <p14:creationId xmlns:p14="http://schemas.microsoft.com/office/powerpoint/2010/main" val="1843837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13</a:t>
            </a:fld>
            <a:endParaRPr lang="en-US"/>
          </a:p>
        </p:txBody>
      </p:sp>
    </p:spTree>
    <p:extLst>
      <p:ext uri="{BB962C8B-B14F-4D97-AF65-F5344CB8AC3E}">
        <p14:creationId xmlns:p14="http://schemas.microsoft.com/office/powerpoint/2010/main" val="105376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14</a:t>
            </a:fld>
            <a:endParaRPr lang="en-US"/>
          </a:p>
        </p:txBody>
      </p:sp>
    </p:spTree>
    <p:extLst>
      <p:ext uri="{BB962C8B-B14F-4D97-AF65-F5344CB8AC3E}">
        <p14:creationId xmlns:p14="http://schemas.microsoft.com/office/powerpoint/2010/main" val="1440640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15</a:t>
            </a:fld>
            <a:endParaRPr lang="en-US"/>
          </a:p>
        </p:txBody>
      </p:sp>
    </p:spTree>
    <p:extLst>
      <p:ext uri="{BB962C8B-B14F-4D97-AF65-F5344CB8AC3E}">
        <p14:creationId xmlns:p14="http://schemas.microsoft.com/office/powerpoint/2010/main" val="4060981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16</a:t>
            </a:fld>
            <a:endParaRPr lang="en-US"/>
          </a:p>
        </p:txBody>
      </p:sp>
    </p:spTree>
    <p:extLst>
      <p:ext uri="{BB962C8B-B14F-4D97-AF65-F5344CB8AC3E}">
        <p14:creationId xmlns:p14="http://schemas.microsoft.com/office/powerpoint/2010/main" val="1824198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17</a:t>
            </a:fld>
            <a:endParaRPr lang="en-US"/>
          </a:p>
        </p:txBody>
      </p:sp>
    </p:spTree>
    <p:extLst>
      <p:ext uri="{BB962C8B-B14F-4D97-AF65-F5344CB8AC3E}">
        <p14:creationId xmlns:p14="http://schemas.microsoft.com/office/powerpoint/2010/main" val="21435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18</a:t>
            </a:fld>
            <a:endParaRPr lang="en-US"/>
          </a:p>
        </p:txBody>
      </p:sp>
    </p:spTree>
    <p:extLst>
      <p:ext uri="{BB962C8B-B14F-4D97-AF65-F5344CB8AC3E}">
        <p14:creationId xmlns:p14="http://schemas.microsoft.com/office/powerpoint/2010/main" val="394567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19</a:t>
            </a:fld>
            <a:endParaRPr lang="en-US"/>
          </a:p>
        </p:txBody>
      </p:sp>
    </p:spTree>
    <p:extLst>
      <p:ext uri="{BB962C8B-B14F-4D97-AF65-F5344CB8AC3E}">
        <p14:creationId xmlns:p14="http://schemas.microsoft.com/office/powerpoint/2010/main" val="165002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2</a:t>
            </a:fld>
            <a:endParaRPr lang="en-US"/>
          </a:p>
        </p:txBody>
      </p:sp>
    </p:spTree>
    <p:extLst>
      <p:ext uri="{BB962C8B-B14F-4D97-AF65-F5344CB8AC3E}">
        <p14:creationId xmlns:p14="http://schemas.microsoft.com/office/powerpoint/2010/main" val="767227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20</a:t>
            </a:fld>
            <a:endParaRPr lang="en-US"/>
          </a:p>
        </p:txBody>
      </p:sp>
    </p:spTree>
    <p:extLst>
      <p:ext uri="{BB962C8B-B14F-4D97-AF65-F5344CB8AC3E}">
        <p14:creationId xmlns:p14="http://schemas.microsoft.com/office/powerpoint/2010/main" val="253914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21</a:t>
            </a:fld>
            <a:endParaRPr lang="en-US"/>
          </a:p>
        </p:txBody>
      </p:sp>
    </p:spTree>
    <p:extLst>
      <p:ext uri="{BB962C8B-B14F-4D97-AF65-F5344CB8AC3E}">
        <p14:creationId xmlns:p14="http://schemas.microsoft.com/office/powerpoint/2010/main" val="4049518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22</a:t>
            </a:fld>
            <a:endParaRPr lang="en-US"/>
          </a:p>
        </p:txBody>
      </p:sp>
    </p:spTree>
    <p:extLst>
      <p:ext uri="{BB962C8B-B14F-4D97-AF65-F5344CB8AC3E}">
        <p14:creationId xmlns:p14="http://schemas.microsoft.com/office/powerpoint/2010/main" val="1156191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23</a:t>
            </a:fld>
            <a:endParaRPr lang="en-US"/>
          </a:p>
        </p:txBody>
      </p:sp>
    </p:spTree>
    <p:extLst>
      <p:ext uri="{BB962C8B-B14F-4D97-AF65-F5344CB8AC3E}">
        <p14:creationId xmlns:p14="http://schemas.microsoft.com/office/powerpoint/2010/main" val="2061029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24</a:t>
            </a:fld>
            <a:endParaRPr lang="en-US"/>
          </a:p>
        </p:txBody>
      </p:sp>
    </p:spTree>
    <p:extLst>
      <p:ext uri="{BB962C8B-B14F-4D97-AF65-F5344CB8AC3E}">
        <p14:creationId xmlns:p14="http://schemas.microsoft.com/office/powerpoint/2010/main" val="767486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25</a:t>
            </a:fld>
            <a:endParaRPr lang="en-US"/>
          </a:p>
        </p:txBody>
      </p:sp>
    </p:spTree>
    <p:extLst>
      <p:ext uri="{BB962C8B-B14F-4D97-AF65-F5344CB8AC3E}">
        <p14:creationId xmlns:p14="http://schemas.microsoft.com/office/powerpoint/2010/main" val="3445707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26</a:t>
            </a:fld>
            <a:endParaRPr lang="en-US"/>
          </a:p>
        </p:txBody>
      </p:sp>
    </p:spTree>
    <p:extLst>
      <p:ext uri="{BB962C8B-B14F-4D97-AF65-F5344CB8AC3E}">
        <p14:creationId xmlns:p14="http://schemas.microsoft.com/office/powerpoint/2010/main" val="3451969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27</a:t>
            </a:fld>
            <a:endParaRPr lang="en-US"/>
          </a:p>
        </p:txBody>
      </p:sp>
    </p:spTree>
    <p:extLst>
      <p:ext uri="{BB962C8B-B14F-4D97-AF65-F5344CB8AC3E}">
        <p14:creationId xmlns:p14="http://schemas.microsoft.com/office/powerpoint/2010/main" val="1785221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28</a:t>
            </a:fld>
            <a:endParaRPr lang="en-US"/>
          </a:p>
        </p:txBody>
      </p:sp>
    </p:spTree>
    <p:extLst>
      <p:ext uri="{BB962C8B-B14F-4D97-AF65-F5344CB8AC3E}">
        <p14:creationId xmlns:p14="http://schemas.microsoft.com/office/powerpoint/2010/main" val="3077853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29</a:t>
            </a:fld>
            <a:endParaRPr lang="en-US"/>
          </a:p>
        </p:txBody>
      </p:sp>
    </p:spTree>
    <p:extLst>
      <p:ext uri="{BB962C8B-B14F-4D97-AF65-F5344CB8AC3E}">
        <p14:creationId xmlns:p14="http://schemas.microsoft.com/office/powerpoint/2010/main" val="404495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3</a:t>
            </a:fld>
            <a:endParaRPr lang="en-US"/>
          </a:p>
        </p:txBody>
      </p:sp>
    </p:spTree>
    <p:extLst>
      <p:ext uri="{BB962C8B-B14F-4D97-AF65-F5344CB8AC3E}">
        <p14:creationId xmlns:p14="http://schemas.microsoft.com/office/powerpoint/2010/main" val="4220133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30</a:t>
            </a:fld>
            <a:endParaRPr lang="en-US"/>
          </a:p>
        </p:txBody>
      </p:sp>
    </p:spTree>
    <p:extLst>
      <p:ext uri="{BB962C8B-B14F-4D97-AF65-F5344CB8AC3E}">
        <p14:creationId xmlns:p14="http://schemas.microsoft.com/office/powerpoint/2010/main" val="504007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31</a:t>
            </a:fld>
            <a:endParaRPr lang="en-US"/>
          </a:p>
        </p:txBody>
      </p:sp>
    </p:spTree>
    <p:extLst>
      <p:ext uri="{BB962C8B-B14F-4D97-AF65-F5344CB8AC3E}">
        <p14:creationId xmlns:p14="http://schemas.microsoft.com/office/powerpoint/2010/main" val="2419912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32</a:t>
            </a:fld>
            <a:endParaRPr lang="en-US"/>
          </a:p>
        </p:txBody>
      </p:sp>
    </p:spTree>
    <p:extLst>
      <p:ext uri="{BB962C8B-B14F-4D97-AF65-F5344CB8AC3E}">
        <p14:creationId xmlns:p14="http://schemas.microsoft.com/office/powerpoint/2010/main" val="1559960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33</a:t>
            </a:fld>
            <a:endParaRPr lang="en-US"/>
          </a:p>
        </p:txBody>
      </p:sp>
    </p:spTree>
    <p:extLst>
      <p:ext uri="{BB962C8B-B14F-4D97-AF65-F5344CB8AC3E}">
        <p14:creationId xmlns:p14="http://schemas.microsoft.com/office/powerpoint/2010/main" val="4133814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34</a:t>
            </a:fld>
            <a:endParaRPr lang="en-US"/>
          </a:p>
        </p:txBody>
      </p:sp>
    </p:spTree>
    <p:extLst>
      <p:ext uri="{BB962C8B-B14F-4D97-AF65-F5344CB8AC3E}">
        <p14:creationId xmlns:p14="http://schemas.microsoft.com/office/powerpoint/2010/main" val="453004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35</a:t>
            </a:fld>
            <a:endParaRPr lang="en-US"/>
          </a:p>
        </p:txBody>
      </p:sp>
    </p:spTree>
    <p:extLst>
      <p:ext uri="{BB962C8B-B14F-4D97-AF65-F5344CB8AC3E}">
        <p14:creationId xmlns:p14="http://schemas.microsoft.com/office/powerpoint/2010/main" val="564164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36</a:t>
            </a:fld>
            <a:endParaRPr lang="en-US"/>
          </a:p>
        </p:txBody>
      </p:sp>
    </p:spTree>
    <p:extLst>
      <p:ext uri="{BB962C8B-B14F-4D97-AF65-F5344CB8AC3E}">
        <p14:creationId xmlns:p14="http://schemas.microsoft.com/office/powerpoint/2010/main" val="2422009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37</a:t>
            </a:fld>
            <a:endParaRPr lang="en-US"/>
          </a:p>
        </p:txBody>
      </p:sp>
    </p:spTree>
    <p:extLst>
      <p:ext uri="{BB962C8B-B14F-4D97-AF65-F5344CB8AC3E}">
        <p14:creationId xmlns:p14="http://schemas.microsoft.com/office/powerpoint/2010/main" val="2040115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38</a:t>
            </a:fld>
            <a:endParaRPr lang="en-US"/>
          </a:p>
        </p:txBody>
      </p:sp>
    </p:spTree>
    <p:extLst>
      <p:ext uri="{BB962C8B-B14F-4D97-AF65-F5344CB8AC3E}">
        <p14:creationId xmlns:p14="http://schemas.microsoft.com/office/powerpoint/2010/main" val="4287196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39</a:t>
            </a:fld>
            <a:endParaRPr lang="en-US"/>
          </a:p>
        </p:txBody>
      </p:sp>
    </p:spTree>
    <p:extLst>
      <p:ext uri="{BB962C8B-B14F-4D97-AF65-F5344CB8AC3E}">
        <p14:creationId xmlns:p14="http://schemas.microsoft.com/office/powerpoint/2010/main" val="18186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4</a:t>
            </a:fld>
            <a:endParaRPr lang="en-US"/>
          </a:p>
        </p:txBody>
      </p:sp>
    </p:spTree>
    <p:extLst>
      <p:ext uri="{BB962C8B-B14F-4D97-AF65-F5344CB8AC3E}">
        <p14:creationId xmlns:p14="http://schemas.microsoft.com/office/powerpoint/2010/main" val="888382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40</a:t>
            </a:fld>
            <a:endParaRPr lang="en-US"/>
          </a:p>
        </p:txBody>
      </p:sp>
    </p:spTree>
    <p:extLst>
      <p:ext uri="{BB962C8B-B14F-4D97-AF65-F5344CB8AC3E}">
        <p14:creationId xmlns:p14="http://schemas.microsoft.com/office/powerpoint/2010/main" val="4225229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41</a:t>
            </a:fld>
            <a:endParaRPr lang="en-US"/>
          </a:p>
        </p:txBody>
      </p:sp>
    </p:spTree>
    <p:extLst>
      <p:ext uri="{BB962C8B-B14F-4D97-AF65-F5344CB8AC3E}">
        <p14:creationId xmlns:p14="http://schemas.microsoft.com/office/powerpoint/2010/main" val="4133306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42</a:t>
            </a:fld>
            <a:endParaRPr lang="en-US"/>
          </a:p>
        </p:txBody>
      </p:sp>
    </p:spTree>
    <p:extLst>
      <p:ext uri="{BB962C8B-B14F-4D97-AF65-F5344CB8AC3E}">
        <p14:creationId xmlns:p14="http://schemas.microsoft.com/office/powerpoint/2010/main" val="1411881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43</a:t>
            </a:fld>
            <a:endParaRPr lang="en-US"/>
          </a:p>
        </p:txBody>
      </p:sp>
    </p:spTree>
    <p:extLst>
      <p:ext uri="{BB962C8B-B14F-4D97-AF65-F5344CB8AC3E}">
        <p14:creationId xmlns:p14="http://schemas.microsoft.com/office/powerpoint/2010/main" val="843356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44</a:t>
            </a:fld>
            <a:endParaRPr lang="en-US"/>
          </a:p>
        </p:txBody>
      </p:sp>
    </p:spTree>
    <p:extLst>
      <p:ext uri="{BB962C8B-B14F-4D97-AF65-F5344CB8AC3E}">
        <p14:creationId xmlns:p14="http://schemas.microsoft.com/office/powerpoint/2010/main" val="2256216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45</a:t>
            </a:fld>
            <a:endParaRPr lang="en-US"/>
          </a:p>
        </p:txBody>
      </p:sp>
    </p:spTree>
    <p:extLst>
      <p:ext uri="{BB962C8B-B14F-4D97-AF65-F5344CB8AC3E}">
        <p14:creationId xmlns:p14="http://schemas.microsoft.com/office/powerpoint/2010/main" val="760155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46</a:t>
            </a:fld>
            <a:endParaRPr lang="en-US"/>
          </a:p>
        </p:txBody>
      </p:sp>
    </p:spTree>
    <p:extLst>
      <p:ext uri="{BB962C8B-B14F-4D97-AF65-F5344CB8AC3E}">
        <p14:creationId xmlns:p14="http://schemas.microsoft.com/office/powerpoint/2010/main" val="17039368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47</a:t>
            </a:fld>
            <a:endParaRPr lang="en-US"/>
          </a:p>
        </p:txBody>
      </p:sp>
    </p:spTree>
    <p:extLst>
      <p:ext uri="{BB962C8B-B14F-4D97-AF65-F5344CB8AC3E}">
        <p14:creationId xmlns:p14="http://schemas.microsoft.com/office/powerpoint/2010/main" val="451684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48</a:t>
            </a:fld>
            <a:endParaRPr lang="en-US"/>
          </a:p>
        </p:txBody>
      </p:sp>
    </p:spTree>
    <p:extLst>
      <p:ext uri="{BB962C8B-B14F-4D97-AF65-F5344CB8AC3E}">
        <p14:creationId xmlns:p14="http://schemas.microsoft.com/office/powerpoint/2010/main" val="31486240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49</a:t>
            </a:fld>
            <a:endParaRPr lang="en-US"/>
          </a:p>
        </p:txBody>
      </p:sp>
    </p:spTree>
    <p:extLst>
      <p:ext uri="{BB962C8B-B14F-4D97-AF65-F5344CB8AC3E}">
        <p14:creationId xmlns:p14="http://schemas.microsoft.com/office/powerpoint/2010/main" val="192303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5</a:t>
            </a:fld>
            <a:endParaRPr lang="en-US"/>
          </a:p>
        </p:txBody>
      </p:sp>
    </p:spTree>
    <p:extLst>
      <p:ext uri="{BB962C8B-B14F-4D97-AF65-F5344CB8AC3E}">
        <p14:creationId xmlns:p14="http://schemas.microsoft.com/office/powerpoint/2010/main" val="2015834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50</a:t>
            </a:fld>
            <a:endParaRPr lang="en-US"/>
          </a:p>
        </p:txBody>
      </p:sp>
    </p:spTree>
    <p:extLst>
      <p:ext uri="{BB962C8B-B14F-4D97-AF65-F5344CB8AC3E}">
        <p14:creationId xmlns:p14="http://schemas.microsoft.com/office/powerpoint/2010/main" val="1122668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51</a:t>
            </a:fld>
            <a:endParaRPr lang="en-US"/>
          </a:p>
        </p:txBody>
      </p:sp>
    </p:spTree>
    <p:extLst>
      <p:ext uri="{BB962C8B-B14F-4D97-AF65-F5344CB8AC3E}">
        <p14:creationId xmlns:p14="http://schemas.microsoft.com/office/powerpoint/2010/main" val="325631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52</a:t>
            </a:fld>
            <a:endParaRPr lang="en-US"/>
          </a:p>
        </p:txBody>
      </p:sp>
    </p:spTree>
    <p:extLst>
      <p:ext uri="{BB962C8B-B14F-4D97-AF65-F5344CB8AC3E}">
        <p14:creationId xmlns:p14="http://schemas.microsoft.com/office/powerpoint/2010/main" val="7694174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53</a:t>
            </a:fld>
            <a:endParaRPr lang="en-US"/>
          </a:p>
        </p:txBody>
      </p:sp>
    </p:spTree>
    <p:extLst>
      <p:ext uri="{BB962C8B-B14F-4D97-AF65-F5344CB8AC3E}">
        <p14:creationId xmlns:p14="http://schemas.microsoft.com/office/powerpoint/2010/main" val="1723855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54</a:t>
            </a:fld>
            <a:endParaRPr lang="en-US"/>
          </a:p>
        </p:txBody>
      </p:sp>
    </p:spTree>
    <p:extLst>
      <p:ext uri="{BB962C8B-B14F-4D97-AF65-F5344CB8AC3E}">
        <p14:creationId xmlns:p14="http://schemas.microsoft.com/office/powerpoint/2010/main" val="3824310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55</a:t>
            </a:fld>
            <a:endParaRPr lang="en-US"/>
          </a:p>
        </p:txBody>
      </p:sp>
    </p:spTree>
    <p:extLst>
      <p:ext uri="{BB962C8B-B14F-4D97-AF65-F5344CB8AC3E}">
        <p14:creationId xmlns:p14="http://schemas.microsoft.com/office/powerpoint/2010/main" val="10769534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56</a:t>
            </a:fld>
            <a:endParaRPr lang="en-US"/>
          </a:p>
        </p:txBody>
      </p:sp>
    </p:spTree>
    <p:extLst>
      <p:ext uri="{BB962C8B-B14F-4D97-AF65-F5344CB8AC3E}">
        <p14:creationId xmlns:p14="http://schemas.microsoft.com/office/powerpoint/2010/main" val="42480702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57</a:t>
            </a:fld>
            <a:endParaRPr lang="en-US"/>
          </a:p>
        </p:txBody>
      </p:sp>
    </p:spTree>
    <p:extLst>
      <p:ext uri="{BB962C8B-B14F-4D97-AF65-F5344CB8AC3E}">
        <p14:creationId xmlns:p14="http://schemas.microsoft.com/office/powerpoint/2010/main" val="8412022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58</a:t>
            </a:fld>
            <a:endParaRPr lang="en-US"/>
          </a:p>
        </p:txBody>
      </p:sp>
    </p:spTree>
    <p:extLst>
      <p:ext uri="{BB962C8B-B14F-4D97-AF65-F5344CB8AC3E}">
        <p14:creationId xmlns:p14="http://schemas.microsoft.com/office/powerpoint/2010/main" val="17846430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59</a:t>
            </a:fld>
            <a:endParaRPr lang="en-US"/>
          </a:p>
        </p:txBody>
      </p:sp>
    </p:spTree>
    <p:extLst>
      <p:ext uri="{BB962C8B-B14F-4D97-AF65-F5344CB8AC3E}">
        <p14:creationId xmlns:p14="http://schemas.microsoft.com/office/powerpoint/2010/main" val="307035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6</a:t>
            </a:fld>
            <a:endParaRPr lang="en-US"/>
          </a:p>
        </p:txBody>
      </p:sp>
    </p:spTree>
    <p:extLst>
      <p:ext uri="{BB962C8B-B14F-4D97-AF65-F5344CB8AC3E}">
        <p14:creationId xmlns:p14="http://schemas.microsoft.com/office/powerpoint/2010/main" val="4709951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60</a:t>
            </a:fld>
            <a:endParaRPr lang="en-US"/>
          </a:p>
        </p:txBody>
      </p:sp>
    </p:spTree>
    <p:extLst>
      <p:ext uri="{BB962C8B-B14F-4D97-AF65-F5344CB8AC3E}">
        <p14:creationId xmlns:p14="http://schemas.microsoft.com/office/powerpoint/2010/main" val="4926336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61</a:t>
            </a:fld>
            <a:endParaRPr lang="en-US"/>
          </a:p>
        </p:txBody>
      </p:sp>
    </p:spTree>
    <p:extLst>
      <p:ext uri="{BB962C8B-B14F-4D97-AF65-F5344CB8AC3E}">
        <p14:creationId xmlns:p14="http://schemas.microsoft.com/office/powerpoint/2010/main" val="23100077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62</a:t>
            </a:fld>
            <a:endParaRPr lang="en-US"/>
          </a:p>
        </p:txBody>
      </p:sp>
    </p:spTree>
    <p:extLst>
      <p:ext uri="{BB962C8B-B14F-4D97-AF65-F5344CB8AC3E}">
        <p14:creationId xmlns:p14="http://schemas.microsoft.com/office/powerpoint/2010/main" val="42001088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63</a:t>
            </a:fld>
            <a:endParaRPr lang="en-US"/>
          </a:p>
        </p:txBody>
      </p:sp>
    </p:spTree>
    <p:extLst>
      <p:ext uri="{BB962C8B-B14F-4D97-AF65-F5344CB8AC3E}">
        <p14:creationId xmlns:p14="http://schemas.microsoft.com/office/powerpoint/2010/main" val="764268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64</a:t>
            </a:fld>
            <a:endParaRPr lang="en-US"/>
          </a:p>
        </p:txBody>
      </p:sp>
    </p:spTree>
    <p:extLst>
      <p:ext uri="{BB962C8B-B14F-4D97-AF65-F5344CB8AC3E}">
        <p14:creationId xmlns:p14="http://schemas.microsoft.com/office/powerpoint/2010/main" val="35187480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65</a:t>
            </a:fld>
            <a:endParaRPr lang="en-US"/>
          </a:p>
        </p:txBody>
      </p:sp>
    </p:spTree>
    <p:extLst>
      <p:ext uri="{BB962C8B-B14F-4D97-AF65-F5344CB8AC3E}">
        <p14:creationId xmlns:p14="http://schemas.microsoft.com/office/powerpoint/2010/main" val="6582106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66</a:t>
            </a:fld>
            <a:endParaRPr lang="en-US"/>
          </a:p>
        </p:txBody>
      </p:sp>
    </p:spTree>
    <p:extLst>
      <p:ext uri="{BB962C8B-B14F-4D97-AF65-F5344CB8AC3E}">
        <p14:creationId xmlns:p14="http://schemas.microsoft.com/office/powerpoint/2010/main" val="12011335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67</a:t>
            </a:fld>
            <a:endParaRPr lang="en-US"/>
          </a:p>
        </p:txBody>
      </p:sp>
    </p:spTree>
    <p:extLst>
      <p:ext uri="{BB962C8B-B14F-4D97-AF65-F5344CB8AC3E}">
        <p14:creationId xmlns:p14="http://schemas.microsoft.com/office/powerpoint/2010/main" val="18657836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68</a:t>
            </a:fld>
            <a:endParaRPr lang="en-US"/>
          </a:p>
        </p:txBody>
      </p:sp>
    </p:spTree>
    <p:extLst>
      <p:ext uri="{BB962C8B-B14F-4D97-AF65-F5344CB8AC3E}">
        <p14:creationId xmlns:p14="http://schemas.microsoft.com/office/powerpoint/2010/main" val="37397326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69</a:t>
            </a:fld>
            <a:endParaRPr lang="en-US"/>
          </a:p>
        </p:txBody>
      </p:sp>
    </p:spTree>
    <p:extLst>
      <p:ext uri="{BB962C8B-B14F-4D97-AF65-F5344CB8AC3E}">
        <p14:creationId xmlns:p14="http://schemas.microsoft.com/office/powerpoint/2010/main" val="72194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7</a:t>
            </a:fld>
            <a:endParaRPr lang="en-US"/>
          </a:p>
        </p:txBody>
      </p:sp>
    </p:spTree>
    <p:extLst>
      <p:ext uri="{BB962C8B-B14F-4D97-AF65-F5344CB8AC3E}">
        <p14:creationId xmlns:p14="http://schemas.microsoft.com/office/powerpoint/2010/main" val="27288092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70</a:t>
            </a:fld>
            <a:endParaRPr lang="en-US"/>
          </a:p>
        </p:txBody>
      </p:sp>
    </p:spTree>
    <p:extLst>
      <p:ext uri="{BB962C8B-B14F-4D97-AF65-F5344CB8AC3E}">
        <p14:creationId xmlns:p14="http://schemas.microsoft.com/office/powerpoint/2010/main" val="4152429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71</a:t>
            </a:fld>
            <a:endParaRPr lang="en-US"/>
          </a:p>
        </p:txBody>
      </p:sp>
    </p:spTree>
    <p:extLst>
      <p:ext uri="{BB962C8B-B14F-4D97-AF65-F5344CB8AC3E}">
        <p14:creationId xmlns:p14="http://schemas.microsoft.com/office/powerpoint/2010/main" val="20590866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72</a:t>
            </a:fld>
            <a:endParaRPr lang="en-US"/>
          </a:p>
        </p:txBody>
      </p:sp>
    </p:spTree>
    <p:extLst>
      <p:ext uri="{BB962C8B-B14F-4D97-AF65-F5344CB8AC3E}">
        <p14:creationId xmlns:p14="http://schemas.microsoft.com/office/powerpoint/2010/main" val="33260779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73</a:t>
            </a:fld>
            <a:endParaRPr lang="en-US"/>
          </a:p>
        </p:txBody>
      </p:sp>
    </p:spTree>
    <p:extLst>
      <p:ext uri="{BB962C8B-B14F-4D97-AF65-F5344CB8AC3E}">
        <p14:creationId xmlns:p14="http://schemas.microsoft.com/office/powerpoint/2010/main" val="20959434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74</a:t>
            </a:fld>
            <a:endParaRPr lang="en-US"/>
          </a:p>
        </p:txBody>
      </p:sp>
    </p:spTree>
    <p:extLst>
      <p:ext uri="{BB962C8B-B14F-4D97-AF65-F5344CB8AC3E}">
        <p14:creationId xmlns:p14="http://schemas.microsoft.com/office/powerpoint/2010/main" val="8573091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75</a:t>
            </a:fld>
            <a:endParaRPr lang="en-US"/>
          </a:p>
        </p:txBody>
      </p:sp>
    </p:spTree>
    <p:extLst>
      <p:ext uri="{BB962C8B-B14F-4D97-AF65-F5344CB8AC3E}">
        <p14:creationId xmlns:p14="http://schemas.microsoft.com/office/powerpoint/2010/main" val="39278157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76</a:t>
            </a:fld>
            <a:endParaRPr lang="en-US"/>
          </a:p>
        </p:txBody>
      </p:sp>
    </p:spTree>
    <p:extLst>
      <p:ext uri="{BB962C8B-B14F-4D97-AF65-F5344CB8AC3E}">
        <p14:creationId xmlns:p14="http://schemas.microsoft.com/office/powerpoint/2010/main" val="32457237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77</a:t>
            </a:fld>
            <a:endParaRPr lang="en-US"/>
          </a:p>
        </p:txBody>
      </p:sp>
    </p:spTree>
    <p:extLst>
      <p:ext uri="{BB962C8B-B14F-4D97-AF65-F5344CB8AC3E}">
        <p14:creationId xmlns:p14="http://schemas.microsoft.com/office/powerpoint/2010/main" val="29899848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78</a:t>
            </a:fld>
            <a:endParaRPr lang="en-US"/>
          </a:p>
        </p:txBody>
      </p:sp>
    </p:spTree>
    <p:extLst>
      <p:ext uri="{BB962C8B-B14F-4D97-AF65-F5344CB8AC3E}">
        <p14:creationId xmlns:p14="http://schemas.microsoft.com/office/powerpoint/2010/main" val="10779919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79</a:t>
            </a:fld>
            <a:endParaRPr lang="en-US"/>
          </a:p>
        </p:txBody>
      </p:sp>
    </p:spTree>
    <p:extLst>
      <p:ext uri="{BB962C8B-B14F-4D97-AF65-F5344CB8AC3E}">
        <p14:creationId xmlns:p14="http://schemas.microsoft.com/office/powerpoint/2010/main" val="147496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8</a:t>
            </a:fld>
            <a:endParaRPr lang="en-US"/>
          </a:p>
        </p:txBody>
      </p:sp>
    </p:spTree>
    <p:extLst>
      <p:ext uri="{BB962C8B-B14F-4D97-AF65-F5344CB8AC3E}">
        <p14:creationId xmlns:p14="http://schemas.microsoft.com/office/powerpoint/2010/main" val="7299831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80</a:t>
            </a:fld>
            <a:endParaRPr lang="en-US"/>
          </a:p>
        </p:txBody>
      </p:sp>
    </p:spTree>
    <p:extLst>
      <p:ext uri="{BB962C8B-B14F-4D97-AF65-F5344CB8AC3E}">
        <p14:creationId xmlns:p14="http://schemas.microsoft.com/office/powerpoint/2010/main" val="27305558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81</a:t>
            </a:fld>
            <a:endParaRPr lang="en-US"/>
          </a:p>
        </p:txBody>
      </p:sp>
    </p:spTree>
    <p:extLst>
      <p:ext uri="{BB962C8B-B14F-4D97-AF65-F5344CB8AC3E}">
        <p14:creationId xmlns:p14="http://schemas.microsoft.com/office/powerpoint/2010/main" val="13668703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82</a:t>
            </a:fld>
            <a:endParaRPr lang="en-US"/>
          </a:p>
        </p:txBody>
      </p:sp>
    </p:spTree>
    <p:extLst>
      <p:ext uri="{BB962C8B-B14F-4D97-AF65-F5344CB8AC3E}">
        <p14:creationId xmlns:p14="http://schemas.microsoft.com/office/powerpoint/2010/main" val="6814250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83</a:t>
            </a:fld>
            <a:endParaRPr lang="en-US"/>
          </a:p>
        </p:txBody>
      </p:sp>
    </p:spTree>
    <p:extLst>
      <p:ext uri="{BB962C8B-B14F-4D97-AF65-F5344CB8AC3E}">
        <p14:creationId xmlns:p14="http://schemas.microsoft.com/office/powerpoint/2010/main" val="10766626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84</a:t>
            </a:fld>
            <a:endParaRPr lang="en-US"/>
          </a:p>
        </p:txBody>
      </p:sp>
    </p:spTree>
    <p:extLst>
      <p:ext uri="{BB962C8B-B14F-4D97-AF65-F5344CB8AC3E}">
        <p14:creationId xmlns:p14="http://schemas.microsoft.com/office/powerpoint/2010/main" val="10652795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85</a:t>
            </a:fld>
            <a:endParaRPr lang="en-US"/>
          </a:p>
        </p:txBody>
      </p:sp>
    </p:spTree>
    <p:extLst>
      <p:ext uri="{BB962C8B-B14F-4D97-AF65-F5344CB8AC3E}">
        <p14:creationId xmlns:p14="http://schemas.microsoft.com/office/powerpoint/2010/main" val="24354457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86</a:t>
            </a:fld>
            <a:endParaRPr lang="en-US"/>
          </a:p>
        </p:txBody>
      </p:sp>
    </p:spTree>
    <p:extLst>
      <p:ext uri="{BB962C8B-B14F-4D97-AF65-F5344CB8AC3E}">
        <p14:creationId xmlns:p14="http://schemas.microsoft.com/office/powerpoint/2010/main" val="14722553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87</a:t>
            </a:fld>
            <a:endParaRPr lang="en-US"/>
          </a:p>
        </p:txBody>
      </p:sp>
    </p:spTree>
    <p:extLst>
      <p:ext uri="{BB962C8B-B14F-4D97-AF65-F5344CB8AC3E}">
        <p14:creationId xmlns:p14="http://schemas.microsoft.com/office/powerpoint/2010/main" val="23239638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88</a:t>
            </a:fld>
            <a:endParaRPr lang="en-US"/>
          </a:p>
        </p:txBody>
      </p:sp>
    </p:spTree>
    <p:extLst>
      <p:ext uri="{BB962C8B-B14F-4D97-AF65-F5344CB8AC3E}">
        <p14:creationId xmlns:p14="http://schemas.microsoft.com/office/powerpoint/2010/main" val="22339001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89</a:t>
            </a:fld>
            <a:endParaRPr lang="en-US"/>
          </a:p>
        </p:txBody>
      </p:sp>
    </p:spTree>
    <p:extLst>
      <p:ext uri="{BB962C8B-B14F-4D97-AF65-F5344CB8AC3E}">
        <p14:creationId xmlns:p14="http://schemas.microsoft.com/office/powerpoint/2010/main" val="141960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9</a:t>
            </a:fld>
            <a:endParaRPr lang="en-US"/>
          </a:p>
        </p:txBody>
      </p:sp>
    </p:spTree>
    <p:extLst>
      <p:ext uri="{BB962C8B-B14F-4D97-AF65-F5344CB8AC3E}">
        <p14:creationId xmlns:p14="http://schemas.microsoft.com/office/powerpoint/2010/main" val="13207553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90</a:t>
            </a:fld>
            <a:endParaRPr lang="en-US"/>
          </a:p>
        </p:txBody>
      </p:sp>
    </p:spTree>
    <p:extLst>
      <p:ext uri="{BB962C8B-B14F-4D97-AF65-F5344CB8AC3E}">
        <p14:creationId xmlns:p14="http://schemas.microsoft.com/office/powerpoint/2010/main" val="27475671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91</a:t>
            </a:fld>
            <a:endParaRPr lang="en-US"/>
          </a:p>
        </p:txBody>
      </p:sp>
    </p:spTree>
    <p:extLst>
      <p:ext uri="{BB962C8B-B14F-4D97-AF65-F5344CB8AC3E}">
        <p14:creationId xmlns:p14="http://schemas.microsoft.com/office/powerpoint/2010/main" val="14300246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92</a:t>
            </a:fld>
            <a:endParaRPr lang="en-US"/>
          </a:p>
        </p:txBody>
      </p:sp>
    </p:spTree>
    <p:extLst>
      <p:ext uri="{BB962C8B-B14F-4D97-AF65-F5344CB8AC3E}">
        <p14:creationId xmlns:p14="http://schemas.microsoft.com/office/powerpoint/2010/main" val="12715491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93</a:t>
            </a:fld>
            <a:endParaRPr lang="en-US"/>
          </a:p>
        </p:txBody>
      </p:sp>
    </p:spTree>
    <p:extLst>
      <p:ext uri="{BB962C8B-B14F-4D97-AF65-F5344CB8AC3E}">
        <p14:creationId xmlns:p14="http://schemas.microsoft.com/office/powerpoint/2010/main" val="7476410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94</a:t>
            </a:fld>
            <a:endParaRPr lang="en-US"/>
          </a:p>
        </p:txBody>
      </p:sp>
    </p:spTree>
    <p:extLst>
      <p:ext uri="{BB962C8B-B14F-4D97-AF65-F5344CB8AC3E}">
        <p14:creationId xmlns:p14="http://schemas.microsoft.com/office/powerpoint/2010/main" val="22803491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95</a:t>
            </a:fld>
            <a:endParaRPr lang="en-US"/>
          </a:p>
        </p:txBody>
      </p:sp>
    </p:spTree>
    <p:extLst>
      <p:ext uri="{BB962C8B-B14F-4D97-AF65-F5344CB8AC3E}">
        <p14:creationId xmlns:p14="http://schemas.microsoft.com/office/powerpoint/2010/main" val="15688232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96</a:t>
            </a:fld>
            <a:endParaRPr lang="en-US"/>
          </a:p>
        </p:txBody>
      </p:sp>
    </p:spTree>
    <p:extLst>
      <p:ext uri="{BB962C8B-B14F-4D97-AF65-F5344CB8AC3E}">
        <p14:creationId xmlns:p14="http://schemas.microsoft.com/office/powerpoint/2010/main" val="28753575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6AA4C0-621A-454E-9FBF-192BE7A2905F}" type="slidenum">
              <a:rPr lang="en-US"/>
              <a:t>97</a:t>
            </a:fld>
            <a:endParaRPr lang="en-US"/>
          </a:p>
        </p:txBody>
      </p:sp>
    </p:spTree>
    <p:extLst>
      <p:ext uri="{BB962C8B-B14F-4D97-AF65-F5344CB8AC3E}">
        <p14:creationId xmlns:p14="http://schemas.microsoft.com/office/powerpoint/2010/main" val="45198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goodgentlewoman.wordpress.com/2012/0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Rebecca_Nurse_Homestead_-_Danvers,_Massachusetts_(interior_view).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cute-pictures.blogspot.com/2009/04/our-hearts-feels-lov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pr.org/templates/story/story.php?storyId=4616663"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image" Target="../media/image4.png"/><Relationship Id="rId4" Type="http://schemas.openxmlformats.org/officeDocument/2006/relationships/hyperlink" Target="https://en.wikipedia.org/wiki/Bradford_Cathedra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www.merriam-webster.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hyperlink" Target="http://www.merriam-webster.com/" TargetMode="Externa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hyperlink" Target="http://www.merriam-webster.com/"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Anne_Bradstree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brewminate.com/coercing-morality-in-puritan-massachusett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creativecommons.org/licenses/by/3.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cdn.www.ministry-to-children.com/wp-content/uploads/2009/12/Adam-and-Eve-The-First-Sin.pdf" TargetMode="External"/><Relationship Id="rId5" Type="http://schemas.openxmlformats.org/officeDocument/2006/relationships/image" Target="../media/image4.png"/><Relationship Id="rId4" Type="http://schemas.openxmlformats.org/officeDocument/2006/relationships/hyperlink" Target="https://www.christianity.com/wiki/sin/what-is-original-sin-meaning-and-consequences.html" TargetMode="Externa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www.pngall.com/bible-png/download/41717"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hyperlink" Target="http://accessdl.state.al.us/AventaCourses/access_courses/english_10_ua_v15/Readings/Unit_1/01-04_TheProlgoue.pdf"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6.jpeg"/><Relationship Id="rId7" Type="http://schemas.openxmlformats.org/officeDocument/2006/relationships/diagramColors" Target="../diagrams/colors8.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7.jpeg"/><Relationship Id="rId7" Type="http://schemas.openxmlformats.org/officeDocument/2006/relationships/diagramQuickStyle" Target="../diagrams/quickStyle9.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png"/><Relationship Id="rId9" Type="http://schemas.microsoft.com/office/2007/relationships/diagramDrawing" Target="../diagrams/drawing9.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hyperlink" Target="http://accessdl.state.al.us/AventaCourses/access_courses/english_10_ua_v15/Readings/Unit_1/01-04_meaning.pdf" TargetMode="Externa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image" Target="../media/image4.png"/><Relationship Id="rId4" Type="http://schemas.openxmlformats.org/officeDocument/2006/relationships/hyperlink" Target="https://en.wikipedia.org/wiki/Anne_Bradstreet"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hyperlink" Target="http://www.thebluediamondgallery.com/wooden-tile/e/evidence.html" TargetMode="External"/><Relationship Id="rId4" Type="http://schemas.openxmlformats.org/officeDocument/2006/relationships/image" Target="../media/image31.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foottalk.blogspot.com/2020/11/colonial-times-of-north-america-price.html"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creativecommons.org/licenses/by-nc-nd/3.0/" TargetMode="External"/><Relationship Id="rId5" Type="http://schemas.openxmlformats.org/officeDocument/2006/relationships/image" Target="../media/image4.png"/><Relationship Id="rId4" Type="http://schemas.openxmlformats.org/officeDocument/2006/relationships/hyperlink" Target="http://epitemnein-epitomic.blogspot.com/2011/04/powered-in-gods-peace.html"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926C2687-B815-4DE7-AC8F-FF8F39342AC9}"/>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t="15878" b="6536"/>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cs typeface="Calibri Light"/>
              </a:rPr>
              <a:t>THE PURITANS</a:t>
            </a: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dirty="0">
                <a:solidFill>
                  <a:srgbClr val="FFFFFF"/>
                </a:solidFill>
                <a:cs typeface="Calibri"/>
              </a:rPr>
              <a:t>AND POETRY</a:t>
            </a:r>
            <a:endParaRPr lang="en-US">
              <a:solidFill>
                <a:srgbClr val="FFFFFF"/>
              </a:solidFill>
            </a:endParaRPr>
          </a:p>
        </p:txBody>
      </p:sp>
      <p:sp>
        <p:nvSpPr>
          <p:cNvPr id="9" name="TextBox 8">
            <a:extLst>
              <a:ext uri="{FF2B5EF4-FFF2-40B4-BE49-F238E27FC236}">
                <a16:creationId xmlns:a16="http://schemas.microsoft.com/office/drawing/2014/main" id="{439E3E6B-659C-464F-B9FE-801071E3FA93}"/>
              </a:ext>
            </a:extLst>
          </p:cNvPr>
          <p:cNvSpPr txBox="1"/>
          <p:nvPr/>
        </p:nvSpPr>
        <p:spPr>
          <a:xfrm>
            <a:off x="9718246"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1650D7A-D06C-40F9-9D95-58DD8189A62E}"/>
              </a:ext>
            </a:extLst>
          </p:cNvPr>
          <p:cNvSpPr txBox="1"/>
          <p:nvPr/>
        </p:nvSpPr>
        <p:spPr>
          <a:xfrm>
            <a:off x="6090574" y="1343381"/>
            <a:ext cx="4977578" cy="4717590"/>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3200" dirty="0">
                <a:solidFill>
                  <a:srgbClr val="000000"/>
                </a:solidFill>
              </a:rPr>
              <a:t>Bradstreet's poems were intended for her family's eyes only, especially since many poems were intimate writings to her husband.</a:t>
            </a:r>
            <a:endParaRPr lang="en-US" sz="3200">
              <a:solidFill>
                <a:srgbClr val="000000"/>
              </a:solidFill>
              <a:cs typeface="Calibri"/>
            </a:endParaRPr>
          </a:p>
          <a:p>
            <a:pPr indent="-228600">
              <a:lnSpc>
                <a:spcPct val="90000"/>
              </a:lnSpc>
              <a:spcAft>
                <a:spcPts val="600"/>
              </a:spcAft>
              <a:buFont typeface="Arial" panose="020B0604020202020204" pitchFamily="34" charset="0"/>
              <a:buChar char="•"/>
            </a:pPr>
            <a:r>
              <a:rPr lang="en-US" sz="3200" dirty="0">
                <a:solidFill>
                  <a:srgbClr val="000000"/>
                </a:solidFill>
              </a:rPr>
              <a:t>Puritans believed in public morality, so Bradstreet's poems should not have been shared with the public. However, her brother-in-law sent them off to England to be published.</a:t>
            </a:r>
            <a:endParaRPr lang="en-US" sz="3200">
              <a:solidFill>
                <a:srgbClr val="000000"/>
              </a:solidFill>
              <a:cs typeface="Calibri"/>
            </a:endParaRPr>
          </a:p>
        </p:txBody>
      </p:sp>
    </p:spTree>
    <p:extLst>
      <p:ext uri="{BB962C8B-B14F-4D97-AF65-F5344CB8AC3E}">
        <p14:creationId xmlns:p14="http://schemas.microsoft.com/office/powerpoint/2010/main" val="242149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7DBC4D94-040A-4A4E-8C7D-C6E87A36FE2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77" r="115" b="2"/>
          <a:stretch/>
        </p:blipFill>
        <p:spPr>
          <a:xfrm>
            <a:off x="20" y="431"/>
            <a:ext cx="8115280" cy="6408311"/>
          </a:xfrm>
          <a:prstGeom prst="rect">
            <a:avLst/>
          </a:prstGeom>
        </p:spPr>
      </p:pic>
      <p:sp>
        <p:nvSpPr>
          <p:cNvPr id="2" name="TextBox 1">
            <a:extLst>
              <a:ext uri="{FF2B5EF4-FFF2-40B4-BE49-F238E27FC236}">
                <a16:creationId xmlns:a16="http://schemas.microsoft.com/office/drawing/2014/main" id="{D9618C17-252A-4515-91D4-338195F5046E}"/>
              </a:ext>
            </a:extLst>
          </p:cNvPr>
          <p:cNvSpPr txBox="1"/>
          <p:nvPr/>
        </p:nvSpPr>
        <p:spPr>
          <a:xfrm>
            <a:off x="8211873" y="189918"/>
            <a:ext cx="3776699" cy="576875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dirty="0"/>
              <a:t>Anne Bradstreet did not want to return to England, despite how privileged her life was there.</a:t>
            </a:r>
            <a:endParaRPr lang="en-US" sz="2800" dirty="0">
              <a:cs typeface="Calibri"/>
            </a:endParaRPr>
          </a:p>
          <a:p>
            <a:pPr indent="-228600">
              <a:lnSpc>
                <a:spcPct val="90000"/>
              </a:lnSpc>
              <a:spcAft>
                <a:spcPts val="600"/>
              </a:spcAft>
              <a:buFont typeface="Arial" panose="020B0604020202020204" pitchFamily="34" charset="0"/>
              <a:buChar char="•"/>
            </a:pPr>
            <a:r>
              <a:rPr lang="en-US" sz="2800" dirty="0"/>
              <a:t>She was concerned about the cultural bias toward women; it was believed that a woman's place was in the home tending to the family and husband. Thus, the public criticized her writing.</a:t>
            </a:r>
            <a:endParaRPr lang="en-US" sz="2800" dirty="0">
              <a:cs typeface="Calibri"/>
            </a:endParaRP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00FB96-87D1-4EAA-85B5-E7A76C02D55E}"/>
              </a:ext>
            </a:extLst>
          </p:cNvPr>
          <p:cNvSpPr txBox="1"/>
          <p:nvPr/>
        </p:nvSpPr>
        <p:spPr>
          <a:xfrm>
            <a:off x="5793832" y="6208687"/>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48299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5F27190-1DCD-4AD7-8FF2-47547D8C402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6034" b="2502"/>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648F6D-451C-4004-AD85-FCDB5C224385}"/>
              </a:ext>
            </a:extLst>
          </p:cNvPr>
          <p:cNvSpPr txBox="1"/>
          <p:nvPr/>
        </p:nvSpPr>
        <p:spPr>
          <a:xfrm>
            <a:off x="597402" y="2324896"/>
            <a:ext cx="9121890" cy="484832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dirty="0"/>
              <a:t>Bradstreet loved her husband, Simon, and he played a role in her poetry.</a:t>
            </a:r>
            <a:endParaRPr lang="en-US" sz="2800">
              <a:cs typeface="Calibri"/>
            </a:endParaRPr>
          </a:p>
          <a:p>
            <a:pPr indent="-228600">
              <a:lnSpc>
                <a:spcPct val="90000"/>
              </a:lnSpc>
              <a:spcAft>
                <a:spcPts val="600"/>
              </a:spcAft>
              <a:buFont typeface="Arial" panose="020B0604020202020204" pitchFamily="34" charset="0"/>
              <a:buChar char="•"/>
            </a:pPr>
            <a:r>
              <a:rPr lang="en-US" sz="2800" dirty="0"/>
              <a:t>Their love was a common theme, or message, in her poetry.</a:t>
            </a:r>
            <a:endParaRPr lang="en-US" sz="2800">
              <a:cs typeface="Calibri"/>
            </a:endParaRPr>
          </a:p>
          <a:p>
            <a:pPr indent="-228600">
              <a:lnSpc>
                <a:spcPct val="90000"/>
              </a:lnSpc>
              <a:spcAft>
                <a:spcPts val="600"/>
              </a:spcAft>
              <a:buFont typeface="Arial" panose="020B0604020202020204" pitchFamily="34" charset="0"/>
              <a:buChar char="•"/>
            </a:pPr>
            <a:r>
              <a:rPr lang="en-US" sz="2800" dirty="0"/>
              <a:t>Other common themes included her religious experiences, meditations, nature, personal hardships, and historical topics.</a:t>
            </a:r>
            <a:endParaRPr lang="en-US" sz="2800">
              <a:cs typeface="Calibri"/>
            </a:endParaRPr>
          </a:p>
        </p:txBody>
      </p:sp>
      <p:sp>
        <p:nvSpPr>
          <p:cNvPr id="4" name="TextBox 3">
            <a:extLst>
              <a:ext uri="{FF2B5EF4-FFF2-40B4-BE49-F238E27FC236}">
                <a16:creationId xmlns:a16="http://schemas.microsoft.com/office/drawing/2014/main" id="{1011A855-26FF-4FF5-813F-381A7DB752C2}"/>
              </a:ext>
            </a:extLst>
          </p:cNvPr>
          <p:cNvSpPr txBox="1"/>
          <p:nvPr/>
        </p:nvSpPr>
        <p:spPr>
          <a:xfrm>
            <a:off x="9990755"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85353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5" name="Group 8">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0" name="Rectangle 9">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BA44FC7B-9F16-4B33-9407-9AF63F68B17E}"/>
              </a:ext>
            </a:extLst>
          </p:cNvPr>
          <p:cNvSpPr txBox="1"/>
          <p:nvPr/>
        </p:nvSpPr>
        <p:spPr>
          <a:xfrm>
            <a:off x="5181604" y="1676400"/>
            <a:ext cx="5638796" cy="35052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4000" dirty="0">
                <a:solidFill>
                  <a:schemeClr val="tx1">
                    <a:alpha val="55000"/>
                  </a:schemeClr>
                </a:solidFill>
              </a:rPr>
              <a:t>Listen to </a:t>
            </a:r>
            <a:r>
              <a:rPr lang="en-US" sz="4000" i="1" dirty="0">
                <a:solidFill>
                  <a:schemeClr val="tx1">
                    <a:alpha val="55000"/>
                  </a:schemeClr>
                </a:solidFill>
                <a:hlinkClick r:id="rId3">
                  <a:extLst>
                    <a:ext uri="{A12FA001-AC4F-418D-AE19-62706E023703}">
                      <ahyp:hlinkClr xmlns:ahyp="http://schemas.microsoft.com/office/drawing/2018/hyperlinkcolor" val="tx"/>
                    </a:ext>
                  </a:extLst>
                </a:hlinkClick>
              </a:rPr>
              <a:t>Anne Bradstreet: American's First Poet</a:t>
            </a:r>
            <a:r>
              <a:rPr lang="en-US" sz="4000" dirty="0">
                <a:solidFill>
                  <a:schemeClr val="tx1">
                    <a:alpha val="55000"/>
                  </a:schemeClr>
                </a:solidFill>
              </a:rPr>
              <a:t> (8:19), an NPR interview with author Charlotte Gordon to learn more about Anne Bradstreet.</a:t>
            </a:r>
            <a:endParaRPr lang="en-US" sz="4000" dirty="0">
              <a:solidFill>
                <a:schemeClr val="tx1">
                  <a:alpha val="55000"/>
                </a:schemeClr>
              </a:solidFill>
              <a:cs typeface="Calibri"/>
            </a:endParaRPr>
          </a:p>
        </p:txBody>
      </p:sp>
    </p:spTree>
    <p:extLst>
      <p:ext uri="{BB962C8B-B14F-4D97-AF65-F5344CB8AC3E}">
        <p14:creationId xmlns:p14="http://schemas.microsoft.com/office/powerpoint/2010/main" val="180339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Group 8">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0" name="Rectangle 9">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CE1A81E6-AF86-4929-AABD-6B044812066D}"/>
              </a:ext>
            </a:extLst>
          </p:cNvPr>
          <p:cNvSpPr txBox="1"/>
          <p:nvPr/>
        </p:nvSpPr>
        <p:spPr>
          <a:xfrm>
            <a:off x="1802922" y="1705154"/>
            <a:ext cx="8560278" cy="347644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a:bodyPr>
          <a:lstStyle/>
          <a:p>
            <a:pPr indent="-228600">
              <a:lnSpc>
                <a:spcPct val="90000"/>
              </a:lnSpc>
              <a:spcAft>
                <a:spcPts val="600"/>
              </a:spcAft>
              <a:buFont typeface="Arial" panose="020B0604020202020204" pitchFamily="34" charset="0"/>
              <a:buChar char="•"/>
            </a:pPr>
            <a:r>
              <a:rPr lang="en-US" sz="3600" b="1" dirty="0">
                <a:solidFill>
                  <a:schemeClr val="tx1">
                    <a:alpha val="55000"/>
                  </a:schemeClr>
                </a:solidFill>
              </a:rPr>
              <a:t>Bradstreet's Writing Style</a:t>
            </a:r>
            <a:endParaRPr lang="en-US" sz="3600" b="1" dirty="0">
              <a:solidFill>
                <a:schemeClr val="tx1">
                  <a:alpha val="55000"/>
                </a:schemeClr>
              </a:solidFill>
              <a:cs typeface="Calibri"/>
            </a:endParaRPr>
          </a:p>
          <a:p>
            <a:pPr indent="-228600">
              <a:lnSpc>
                <a:spcPct val="90000"/>
              </a:lnSpc>
              <a:spcAft>
                <a:spcPts val="600"/>
              </a:spcAft>
              <a:buFont typeface="Arial" panose="020B0604020202020204" pitchFamily="34" charset="0"/>
              <a:buChar char="•"/>
            </a:pPr>
            <a:r>
              <a:rPr lang="en-US" sz="3600" dirty="0">
                <a:solidFill>
                  <a:schemeClr val="tx1">
                    <a:alpha val="55000"/>
                  </a:schemeClr>
                </a:solidFill>
              </a:rPr>
              <a:t>Anne Bradstreet's writing followed the literary technique of the Puritans, which was plain style.</a:t>
            </a:r>
            <a:endParaRPr lang="en-US" sz="3600" dirty="0">
              <a:solidFill>
                <a:schemeClr val="tx1">
                  <a:alpha val="55000"/>
                </a:schemeClr>
              </a:solidFill>
              <a:cs typeface="Calibri"/>
            </a:endParaRPr>
          </a:p>
          <a:p>
            <a:pPr indent="-228600">
              <a:lnSpc>
                <a:spcPct val="90000"/>
              </a:lnSpc>
              <a:spcAft>
                <a:spcPts val="600"/>
              </a:spcAft>
              <a:buFont typeface="Arial" panose="020B0604020202020204" pitchFamily="34" charset="0"/>
              <a:buChar char="•"/>
            </a:pPr>
            <a:r>
              <a:rPr lang="en-US" sz="3600" dirty="0">
                <a:solidFill>
                  <a:schemeClr val="tx1">
                    <a:alpha val="55000"/>
                  </a:schemeClr>
                </a:solidFill>
              </a:rPr>
              <a:t>The Puritans believed that ornate speech covered up God's truth, so the plain style lacked classical allusions or elaborate figures of speech</a:t>
            </a:r>
            <a:r>
              <a:rPr lang="en-US" sz="2400" dirty="0">
                <a:solidFill>
                  <a:schemeClr val="tx1">
                    <a:alpha val="55000"/>
                  </a:schemeClr>
                </a:solidFill>
              </a:rPr>
              <a:t>.</a:t>
            </a:r>
            <a:endParaRPr lang="en-US" sz="2400" dirty="0">
              <a:solidFill>
                <a:schemeClr val="tx1">
                  <a:alpha val="55000"/>
                </a:schemeClr>
              </a:solidFill>
              <a:cs typeface="Calibri"/>
            </a:endParaRPr>
          </a:p>
        </p:txBody>
      </p:sp>
    </p:spTree>
    <p:extLst>
      <p:ext uri="{BB962C8B-B14F-4D97-AF65-F5344CB8AC3E}">
        <p14:creationId xmlns:p14="http://schemas.microsoft.com/office/powerpoint/2010/main" val="294669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11" name="Rectangle 10">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E09189-82CF-4254-8B49-ED473196CF43}"/>
              </a:ext>
            </a:extLst>
          </p:cNvPr>
          <p:cNvSpPr txBox="1"/>
          <p:nvPr/>
        </p:nvSpPr>
        <p:spPr>
          <a:xfrm>
            <a:off x="6172200" y="804672"/>
            <a:ext cx="5221224" cy="52303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dirty="0">
                <a:solidFill>
                  <a:srgbClr val="000000"/>
                </a:solidFill>
              </a:rPr>
              <a:t>This also reflected the plain style of their lives: sparse, simple, and straightforward.</a:t>
            </a:r>
            <a:endParaRPr lang="en-US" sz="4000" dirty="0">
              <a:solidFill>
                <a:srgbClr val="000000"/>
              </a:solidFill>
              <a:cs typeface="Calibri"/>
            </a:endParaRPr>
          </a:p>
          <a:p>
            <a:pPr indent="-228600">
              <a:lnSpc>
                <a:spcPct val="90000"/>
              </a:lnSpc>
              <a:spcAft>
                <a:spcPts val="600"/>
              </a:spcAft>
              <a:buFont typeface="Arial" panose="020B0604020202020204" pitchFamily="34" charset="0"/>
              <a:buChar char="•"/>
            </a:pPr>
            <a:r>
              <a:rPr lang="en-US" sz="4000" dirty="0">
                <a:solidFill>
                  <a:srgbClr val="000000"/>
                </a:solidFill>
              </a:rPr>
              <a:t>Although Puritans primarily wrote in the plain style, they still incorporated literary techniques.</a:t>
            </a:r>
            <a:endParaRPr lang="en-US" sz="4000" dirty="0">
              <a:solidFill>
                <a:srgbClr val="000000"/>
              </a:solidFill>
              <a:cs typeface="Calibri"/>
            </a:endParaRPr>
          </a:p>
        </p:txBody>
      </p:sp>
    </p:spTree>
    <p:extLst>
      <p:ext uri="{BB962C8B-B14F-4D97-AF65-F5344CB8AC3E}">
        <p14:creationId xmlns:p14="http://schemas.microsoft.com/office/powerpoint/2010/main" val="280929695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extBox 1">
            <a:extLst>
              <a:ext uri="{FF2B5EF4-FFF2-40B4-BE49-F238E27FC236}">
                <a16:creationId xmlns:a16="http://schemas.microsoft.com/office/drawing/2014/main" id="{44B166BA-6A10-4F4A-A600-53E49BEAA6DC}"/>
              </a:ext>
            </a:extLst>
          </p:cNvPr>
          <p:cNvSpPr txBox="1"/>
          <p:nvPr/>
        </p:nvSpPr>
        <p:spPr>
          <a:xfrm>
            <a:off x="2618437" y="2371725"/>
            <a:ext cx="6955124" cy="303847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solidFill>
                  <a:srgbClr val="FFFFFF"/>
                </a:solidFill>
              </a:rPr>
              <a:t>Bradstreet used several common types of literary techniques in her poems.</a:t>
            </a:r>
          </a:p>
          <a:p>
            <a:pPr indent="-228600">
              <a:lnSpc>
                <a:spcPct val="90000"/>
              </a:lnSpc>
              <a:spcAft>
                <a:spcPts val="600"/>
              </a:spcAft>
              <a:buFont typeface="Arial" panose="020B0604020202020204" pitchFamily="34" charset="0"/>
              <a:buChar char="•"/>
            </a:pPr>
            <a:r>
              <a:rPr lang="en-US" sz="2400">
                <a:solidFill>
                  <a:srgbClr val="FFFFFF"/>
                </a:solidFill>
              </a:rPr>
              <a:t>Rhyme</a:t>
            </a:r>
          </a:p>
          <a:p>
            <a:pPr indent="-228600">
              <a:lnSpc>
                <a:spcPct val="90000"/>
              </a:lnSpc>
              <a:spcAft>
                <a:spcPts val="600"/>
              </a:spcAft>
              <a:buFont typeface="Arial" panose="020B0604020202020204" pitchFamily="34" charset="0"/>
              <a:buChar char="•"/>
            </a:pPr>
            <a:r>
              <a:rPr lang="en-US" sz="2400">
                <a:solidFill>
                  <a:srgbClr val="FFFFFF"/>
                </a:solidFill>
              </a:rPr>
              <a:t>Meter</a:t>
            </a:r>
          </a:p>
          <a:p>
            <a:pPr indent="-228600">
              <a:lnSpc>
                <a:spcPct val="90000"/>
              </a:lnSpc>
              <a:spcAft>
                <a:spcPts val="600"/>
              </a:spcAft>
              <a:buFont typeface="Arial" panose="020B0604020202020204" pitchFamily="34" charset="0"/>
              <a:buChar char="•"/>
            </a:pPr>
            <a:r>
              <a:rPr lang="en-US" sz="2400">
                <a:solidFill>
                  <a:srgbClr val="FFFFFF"/>
                </a:solidFill>
              </a:rPr>
              <a:t>Tone</a:t>
            </a:r>
          </a:p>
          <a:p>
            <a:pPr indent="-228600">
              <a:lnSpc>
                <a:spcPct val="90000"/>
              </a:lnSpc>
              <a:spcAft>
                <a:spcPts val="600"/>
              </a:spcAft>
              <a:buFont typeface="Arial" panose="020B0604020202020204" pitchFamily="34" charset="0"/>
              <a:buChar char="•"/>
            </a:pPr>
            <a:r>
              <a:rPr lang="en-US" sz="2400">
                <a:solidFill>
                  <a:srgbClr val="FFFFFF"/>
                </a:solidFill>
              </a:rPr>
              <a:t>Allusion</a:t>
            </a:r>
          </a:p>
          <a:p>
            <a:pPr indent="-228600">
              <a:lnSpc>
                <a:spcPct val="90000"/>
              </a:lnSpc>
              <a:spcAft>
                <a:spcPts val="600"/>
              </a:spcAft>
              <a:buFont typeface="Arial" panose="020B0604020202020204" pitchFamily="34" charset="0"/>
              <a:buChar char="•"/>
            </a:pPr>
            <a:r>
              <a:rPr lang="en-US" sz="2400">
                <a:solidFill>
                  <a:srgbClr val="FFFFFF"/>
                </a:solidFill>
              </a:rPr>
              <a:t>Parallelism</a:t>
            </a:r>
          </a:p>
        </p:txBody>
      </p:sp>
    </p:spTree>
    <p:extLst>
      <p:ext uri="{BB962C8B-B14F-4D97-AF65-F5344CB8AC3E}">
        <p14:creationId xmlns:p14="http://schemas.microsoft.com/office/powerpoint/2010/main" val="54801025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FEB548-CACC-4915-BA3A-ECFAD4BE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7DD617-02C2-4388-A86E-BAB7BD28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971532D-ED15-4EA1-8D74-8B9D49117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3" name="Straight Connector 12">
              <a:extLst>
                <a:ext uri="{FF2B5EF4-FFF2-40B4-BE49-F238E27FC236}">
                  <a16:creationId xmlns:a16="http://schemas.microsoft.com/office/drawing/2014/main" id="{53E0E949-6174-47F4-871C-39B2BE7B4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81FA79-0462-498C-A7A0-4F97CB9BD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13F096-ACB3-4289-ADE9-7BCF5727CE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2D1F89-7331-4DB6-9053-DE817E604F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527D98C-AF53-420B-A7B6-DD5AA7D53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9" name="Oval 18">
              <a:extLst>
                <a:ext uri="{FF2B5EF4-FFF2-40B4-BE49-F238E27FC236}">
                  <a16:creationId xmlns:a16="http://schemas.microsoft.com/office/drawing/2014/main" id="{9F0B76EE-9601-45D1-815F-6B076D42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F5FB023-5222-4B9E-B6D1-A5040E4C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AEED21-38DA-46C2-93A3-F597C8761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7EFB714-3172-4F11-BA4B-04073494A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8783C632-F1E2-40EE-AFA0-EF8D52D6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980DE84-E4A8-4C12-97F1-AADA86FFB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7A4FCEB1-CD0B-4966-8A9D-F458E4F7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3866B94-A099-49F6-A378-974CED7F5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9" name="Straight Connector 28">
              <a:extLst>
                <a:ext uri="{FF2B5EF4-FFF2-40B4-BE49-F238E27FC236}">
                  <a16:creationId xmlns:a16="http://schemas.microsoft.com/office/drawing/2014/main" id="{5103C908-3FF0-4A95-851C-DF3C650FF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AF400D3-D15B-4146-82E6-B2FC1194FE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2F76C8-7CAD-4B72-BD0D-072D2AFA0C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CEBAD8-9DE5-4790-9CD4-C384EB371D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D3B7B9BA-215A-4923-954F-3DAE9523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34013081-B23F-45CB-A45B-562B629AD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7" name="Straight Connector 36">
              <a:extLst>
                <a:ext uri="{FF2B5EF4-FFF2-40B4-BE49-F238E27FC236}">
                  <a16:creationId xmlns:a16="http://schemas.microsoft.com/office/drawing/2014/main" id="{4B8B11FB-E867-4638-B75F-B4B7DBDDB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BC84FC8-9600-4AE5-9E77-38E2363A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14F95D-50D5-4B76-B347-91D1D76F8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85455D4-020C-4462-8A90-3B6434A50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aphicFrame>
        <p:nvGraphicFramePr>
          <p:cNvPr id="4" name="TextBox 1">
            <a:extLst>
              <a:ext uri="{FF2B5EF4-FFF2-40B4-BE49-F238E27FC236}">
                <a16:creationId xmlns:a16="http://schemas.microsoft.com/office/drawing/2014/main" id="{4311E392-020D-4BEE-A7FF-00849BB53FB3}"/>
              </a:ext>
            </a:extLst>
          </p:cNvPr>
          <p:cNvGraphicFramePr/>
          <p:nvPr>
            <p:extLst>
              <p:ext uri="{D42A27DB-BD31-4B8C-83A1-F6EECF244321}">
                <p14:modId xmlns:p14="http://schemas.microsoft.com/office/powerpoint/2010/main" val="1984045553"/>
              </p:ext>
            </p:extLst>
          </p:nvPr>
        </p:nvGraphicFramePr>
        <p:xfrm>
          <a:off x="5815855" y="546369"/>
          <a:ext cx="5508711" cy="550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73978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26C7E36E-FB0A-4494-B118-F716FABA1EC9}"/>
              </a:ext>
            </a:extLst>
          </p:cNvPr>
          <p:cNvPicPr>
            <a:picLocks noChangeAspect="1"/>
          </p:cNvPicPr>
          <p:nvPr/>
        </p:nvPicPr>
        <p:blipFill rotWithShape="1">
          <a:blip r:embed="rId3">
            <a:alphaModFix/>
          </a:blip>
          <a:srcRect l="31887" r="5882" b="4"/>
          <a:stretch/>
        </p:blipFill>
        <p:spPr>
          <a:xfrm>
            <a:off x="5797543" y="10"/>
            <a:ext cx="6394152" cy="6857990"/>
          </a:xfrm>
          <a:prstGeom prst="rect">
            <a:avLst/>
          </a:prstGeom>
        </p:spPr>
      </p:pic>
      <p:pic>
        <p:nvPicPr>
          <p:cNvPr id="11"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39F7683C-44AC-4BEE-821E-7578B1E4938B}"/>
              </a:ext>
            </a:extLst>
          </p:cNvPr>
          <p:cNvSpPr txBox="1"/>
          <p:nvPr/>
        </p:nvSpPr>
        <p:spPr>
          <a:xfrm>
            <a:off x="804997" y="633125"/>
            <a:ext cx="4706803" cy="542784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dirty="0">
                <a:solidFill>
                  <a:srgbClr val="000000"/>
                </a:solidFill>
              </a:rPr>
              <a:t>When an author chooses to make certain end lines rhyme with each other, he or she incorporates a </a:t>
            </a:r>
            <a:r>
              <a:rPr lang="en-US" sz="2800" b="1" dirty="0">
                <a:solidFill>
                  <a:srgbClr val="000000"/>
                </a:solidFill>
              </a:rPr>
              <a:t>rhyme scheme</a:t>
            </a:r>
            <a:r>
              <a:rPr lang="en-US" sz="2800" dirty="0">
                <a:solidFill>
                  <a:srgbClr val="000000"/>
                </a:solidFill>
              </a:rPr>
              <a:t>.</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pPr>
            <a:r>
              <a:rPr lang="en-US" sz="2800" dirty="0">
                <a:solidFill>
                  <a:srgbClr val="000000"/>
                </a:solidFill>
              </a:rPr>
              <a:t>• You can identify the rhyme scheme of a poem by looking at the last word of each line.</a:t>
            </a:r>
            <a:br>
              <a:rPr lang="en-US" sz="2800" dirty="0"/>
            </a:br>
            <a:r>
              <a:rPr lang="en-US" sz="2800" dirty="0">
                <a:solidFill>
                  <a:srgbClr val="000000"/>
                </a:solidFill>
              </a:rPr>
              <a:t>• Begin with the letter </a:t>
            </a:r>
            <a:r>
              <a:rPr lang="en-US" sz="2800" i="1" dirty="0">
                <a:solidFill>
                  <a:srgbClr val="000000"/>
                </a:solidFill>
              </a:rPr>
              <a:t>a</a:t>
            </a:r>
            <a:r>
              <a:rPr lang="en-US" sz="2800" dirty="0">
                <a:solidFill>
                  <a:srgbClr val="000000"/>
                </a:solidFill>
              </a:rPr>
              <a:t>, and place it at the end of the first line.</a:t>
            </a:r>
            <a:br>
              <a:rPr lang="en-US" sz="2800" dirty="0"/>
            </a:br>
            <a:r>
              <a:rPr lang="en-US" sz="2800" dirty="0">
                <a:solidFill>
                  <a:srgbClr val="000000"/>
                </a:solidFill>
              </a:rPr>
              <a:t>• If the next line rhymes with the first, then it will be a as well.</a:t>
            </a:r>
            <a:br>
              <a:rPr lang="en-US" sz="2800" dirty="0"/>
            </a:br>
            <a:r>
              <a:rPr lang="en-US" sz="2800" dirty="0">
                <a:solidFill>
                  <a:srgbClr val="000000"/>
                </a:solidFill>
              </a:rPr>
              <a:t>• If it does not rhyme with the first line, then you would place the letter </a:t>
            </a:r>
            <a:r>
              <a:rPr lang="en-US" sz="2800" i="1" dirty="0">
                <a:solidFill>
                  <a:srgbClr val="000000"/>
                </a:solidFill>
              </a:rPr>
              <a:t>b</a:t>
            </a:r>
            <a:r>
              <a:rPr lang="en-US" sz="2800" dirty="0">
                <a:solidFill>
                  <a:srgbClr val="000000"/>
                </a:solidFill>
              </a:rPr>
              <a:t> at the end.</a:t>
            </a:r>
            <a:endParaRPr lang="en-US" sz="2800" dirty="0">
              <a:solidFill>
                <a:srgbClr val="000000"/>
              </a:solidFill>
              <a:cs typeface="Calibri"/>
            </a:endParaRPr>
          </a:p>
        </p:txBody>
      </p:sp>
    </p:spTree>
    <p:extLst>
      <p:ext uri="{BB962C8B-B14F-4D97-AF65-F5344CB8AC3E}">
        <p14:creationId xmlns:p14="http://schemas.microsoft.com/office/powerpoint/2010/main" val="1744713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DF7B7AB-E9BB-45B4-82ED-F3BC1CBEC5B7}"/>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200" dirty="0">
                <a:solidFill>
                  <a:srgbClr val="000000"/>
                </a:solidFill>
              </a:rPr>
              <a:t>To sing of wars, of captains, and of </a:t>
            </a:r>
            <a:r>
              <a:rPr lang="en-US" sz="2200" b="1" dirty="0">
                <a:solidFill>
                  <a:srgbClr val="000000"/>
                </a:solidFill>
              </a:rPr>
              <a:t>kings</a:t>
            </a:r>
            <a:r>
              <a:rPr lang="en-US" sz="2200" dirty="0">
                <a:solidFill>
                  <a:srgbClr val="000000"/>
                </a:solidFill>
              </a:rPr>
              <a:t>,</a:t>
            </a:r>
            <a:br>
              <a:rPr lang="en-US" sz="2200" dirty="0"/>
            </a:br>
            <a:r>
              <a:rPr lang="en-US" sz="2200" dirty="0">
                <a:solidFill>
                  <a:srgbClr val="000000"/>
                </a:solidFill>
              </a:rPr>
              <a:t>Of cities founded, commonwealths </a:t>
            </a:r>
            <a:r>
              <a:rPr lang="en-US" sz="2200" b="1" dirty="0">
                <a:solidFill>
                  <a:srgbClr val="000000"/>
                </a:solidFill>
              </a:rPr>
              <a:t>begun</a:t>
            </a:r>
            <a:r>
              <a:rPr lang="en-US" sz="2200" dirty="0">
                <a:solidFill>
                  <a:srgbClr val="000000"/>
                </a:solidFill>
              </a:rPr>
              <a:t>,</a:t>
            </a:r>
            <a:br>
              <a:rPr lang="en-US" sz="2200" dirty="0"/>
            </a:br>
            <a:r>
              <a:rPr lang="en-US" sz="2200" dirty="0">
                <a:solidFill>
                  <a:srgbClr val="000000"/>
                </a:solidFill>
              </a:rPr>
              <a:t>For my mean pen are too superior </a:t>
            </a:r>
            <a:r>
              <a:rPr lang="en-US" sz="2200" b="1" dirty="0">
                <a:solidFill>
                  <a:srgbClr val="000000"/>
                </a:solidFill>
              </a:rPr>
              <a:t>things</a:t>
            </a:r>
            <a:r>
              <a:rPr lang="en-US" sz="2200" dirty="0">
                <a:solidFill>
                  <a:srgbClr val="000000"/>
                </a:solidFill>
              </a:rPr>
              <a:t>:</a:t>
            </a:r>
            <a:br>
              <a:rPr lang="en-US" sz="2200" dirty="0"/>
            </a:br>
            <a:r>
              <a:rPr lang="en-US" sz="2200" dirty="0">
                <a:solidFill>
                  <a:srgbClr val="000000"/>
                </a:solidFill>
              </a:rPr>
              <a:t>Or how they all, or each, their dates have </a:t>
            </a:r>
            <a:r>
              <a:rPr lang="en-US" sz="2200" b="1" dirty="0">
                <a:solidFill>
                  <a:srgbClr val="000000"/>
                </a:solidFill>
              </a:rPr>
              <a:t>run</a:t>
            </a:r>
            <a:r>
              <a:rPr lang="en-US" sz="2200" dirty="0">
                <a:solidFill>
                  <a:srgbClr val="000000"/>
                </a:solidFill>
              </a:rPr>
              <a:t>;</a:t>
            </a:r>
            <a:br>
              <a:rPr lang="en-US" sz="2200" dirty="0"/>
            </a:br>
            <a:r>
              <a:rPr lang="en-US" sz="2200" dirty="0">
                <a:solidFill>
                  <a:srgbClr val="000000"/>
                </a:solidFill>
              </a:rPr>
              <a:t>Let poets and historians set these </a:t>
            </a:r>
            <a:r>
              <a:rPr lang="en-US" sz="2200" b="1" dirty="0">
                <a:solidFill>
                  <a:srgbClr val="000000"/>
                </a:solidFill>
              </a:rPr>
              <a:t>forth</a:t>
            </a:r>
            <a:r>
              <a:rPr lang="en-US" sz="2200" dirty="0">
                <a:solidFill>
                  <a:srgbClr val="000000"/>
                </a:solidFill>
              </a:rPr>
              <a:t>,</a:t>
            </a:r>
            <a:br>
              <a:rPr lang="en-US" sz="2200" dirty="0"/>
            </a:br>
            <a:r>
              <a:rPr lang="en-US" sz="2200" dirty="0">
                <a:solidFill>
                  <a:srgbClr val="000000"/>
                </a:solidFill>
              </a:rPr>
              <a:t>My obscure lines shall not so dim their </a:t>
            </a:r>
            <a:r>
              <a:rPr lang="en-US" sz="2200" b="1" dirty="0">
                <a:solidFill>
                  <a:srgbClr val="000000"/>
                </a:solidFill>
              </a:rPr>
              <a:t>work</a:t>
            </a:r>
            <a:r>
              <a:rPr lang="en-US" sz="2200" dirty="0">
                <a:solidFill>
                  <a:srgbClr val="000000"/>
                </a:solidFill>
              </a:rPr>
              <a:t>.</a:t>
            </a:r>
            <a:endParaRPr lang="en-US" dirty="0"/>
          </a:p>
          <a:p>
            <a:pPr indent="-228600">
              <a:lnSpc>
                <a:spcPct val="90000"/>
              </a:lnSpc>
              <a:spcAft>
                <a:spcPts val="600"/>
              </a:spcAft>
              <a:buFont typeface="Arial" panose="020B0604020202020204" pitchFamily="34" charset="0"/>
              <a:buChar char="•"/>
            </a:pPr>
            <a:endParaRPr lang="en-US" sz="2200">
              <a:solidFill>
                <a:srgbClr val="000000"/>
              </a:solidFill>
            </a:endParaRPr>
          </a:p>
          <a:p>
            <a:pPr indent="-228600">
              <a:lnSpc>
                <a:spcPct val="90000"/>
              </a:lnSpc>
              <a:spcAft>
                <a:spcPts val="600"/>
              </a:spcAft>
              <a:buFont typeface="Arial" panose="020B0604020202020204" pitchFamily="34" charset="0"/>
              <a:buChar char="•"/>
            </a:pPr>
            <a:r>
              <a:rPr lang="en-US" sz="2200" b="1">
                <a:solidFill>
                  <a:srgbClr val="000000"/>
                </a:solidFill>
              </a:rPr>
              <a:t>Explanation: forth</a:t>
            </a:r>
            <a:r>
              <a:rPr lang="en-US" sz="2200" b="1" dirty="0">
                <a:solidFill>
                  <a:srgbClr val="000000"/>
                </a:solidFill>
              </a:rPr>
              <a:t> and work are known as slant rhymes. A slant rhyme means that not all of its vowels or consonants sounds match those of the rhyming word. This is also known as partial rhyme, off rhyme, half rhyme, and near rhyme.</a:t>
            </a:r>
            <a:endParaRPr lang="en-US" sz="2200" b="1" dirty="0">
              <a:solidFill>
                <a:srgbClr val="000000"/>
              </a:solidFill>
              <a:cs typeface="Calibri"/>
            </a:endParaRPr>
          </a:p>
        </p:txBody>
      </p:sp>
    </p:spTree>
    <p:extLst>
      <p:ext uri="{BB962C8B-B14F-4D97-AF65-F5344CB8AC3E}">
        <p14:creationId xmlns:p14="http://schemas.microsoft.com/office/powerpoint/2010/main" val="111916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7F586DC-5AAB-4141-ABA7-1D1A8FF2E44E}"/>
              </a:ext>
            </a:extLst>
          </p:cNvPr>
          <p:cNvPicPr>
            <a:picLocks noChangeAspect="1"/>
          </p:cNvPicPr>
          <p:nvPr/>
        </p:nvPicPr>
        <p:blipFill rotWithShape="1">
          <a:blip r:embed="rId3"/>
          <a:srcRect r="11696"/>
          <a:stretch/>
        </p:blipFill>
        <p:spPr>
          <a:xfrm>
            <a:off x="4117521" y="10"/>
            <a:ext cx="8074479" cy="6857990"/>
          </a:xfrm>
          <a:prstGeom prst="rect">
            <a:avLst/>
          </a:prstGeom>
        </p:spPr>
      </p:pic>
      <p:sp>
        <p:nvSpPr>
          <p:cNvPr id="5" name="Freeform: Shape 7">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9">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0376AF89-7CCD-4E61-B62F-6483E5709481}"/>
              </a:ext>
            </a:extLst>
          </p:cNvPr>
          <p:cNvSpPr txBox="1"/>
          <p:nvPr/>
        </p:nvSpPr>
        <p:spPr>
          <a:xfrm>
            <a:off x="804672" y="512979"/>
            <a:ext cx="3941499" cy="566398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dirty="0"/>
              <a:t>Puritanism is a religious movement and a way of life.</a:t>
            </a:r>
            <a:br>
              <a:rPr lang="en-US" sz="2800" dirty="0"/>
            </a:br>
            <a:br>
              <a:rPr lang="en-US" sz="2800" dirty="0"/>
            </a:br>
            <a:r>
              <a:rPr lang="en-US" sz="2800" dirty="0"/>
              <a:t>According to </a:t>
            </a:r>
            <a:r>
              <a:rPr lang="en-US" sz="2800" i="1" dirty="0"/>
              <a:t>Merriam-Webster</a:t>
            </a:r>
            <a:r>
              <a:rPr lang="en-US" sz="2800" dirty="0"/>
              <a:t>, a Puritan is "a member of a Protestant group in England and New England in the 16th and 17th centuries that opposed many customs of the Church of England."</a:t>
            </a:r>
          </a:p>
        </p:txBody>
      </p:sp>
    </p:spTree>
    <p:extLst>
      <p:ext uri="{BB962C8B-B14F-4D97-AF65-F5344CB8AC3E}">
        <p14:creationId xmlns:p14="http://schemas.microsoft.com/office/powerpoint/2010/main" val="118703548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9" name="Group 8">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0" name="Rectangle 9">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5" name="Rectangle 1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47B1AE75-C702-4FE2-8B75-A94D921EB06D}"/>
              </a:ext>
            </a:extLst>
          </p:cNvPr>
          <p:cNvSpPr txBox="1"/>
          <p:nvPr/>
        </p:nvSpPr>
        <p:spPr>
          <a:xfrm>
            <a:off x="1874812" y="1431985"/>
            <a:ext cx="8945588" cy="37496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3200" b="1" dirty="0">
                <a:solidFill>
                  <a:schemeClr val="tx1">
                    <a:alpha val="55000"/>
                  </a:schemeClr>
                </a:solidFill>
              </a:rPr>
              <a:t>Meter</a:t>
            </a:r>
            <a:r>
              <a:rPr lang="en-US" sz="3200" dirty="0">
                <a:solidFill>
                  <a:schemeClr val="tx1">
                    <a:alpha val="55000"/>
                  </a:schemeClr>
                </a:solidFill>
              </a:rPr>
              <a:t> is systematically arranged and measured rhythm in verse. It is the regular pattern of strong and weak stress.</a:t>
            </a:r>
            <a:endParaRPr lang="en-US" sz="3200" dirty="0">
              <a:solidFill>
                <a:schemeClr val="tx1">
                  <a:alpha val="55000"/>
                </a:schemeClr>
              </a:solidFill>
              <a:cs typeface="Calibri"/>
            </a:endParaRPr>
          </a:p>
          <a:p>
            <a:pPr indent="-228600">
              <a:lnSpc>
                <a:spcPct val="90000"/>
              </a:lnSpc>
              <a:spcAft>
                <a:spcPts val="600"/>
              </a:spcAft>
              <a:buFont typeface="Arial" panose="020B0604020202020204" pitchFamily="34" charset="0"/>
              <a:buChar char="•"/>
            </a:pPr>
            <a:r>
              <a:rPr lang="en-US" sz="3200" dirty="0">
                <a:solidFill>
                  <a:schemeClr val="tx1">
                    <a:alpha val="55000"/>
                  </a:schemeClr>
                </a:solidFill>
              </a:rPr>
              <a:t>Bradstreet used</a:t>
            </a:r>
            <a:r>
              <a:rPr lang="en-US" sz="3200" b="1" dirty="0">
                <a:solidFill>
                  <a:schemeClr val="tx1">
                    <a:alpha val="55000"/>
                  </a:schemeClr>
                </a:solidFill>
              </a:rPr>
              <a:t> iambic pentameter</a:t>
            </a:r>
            <a:r>
              <a:rPr lang="en-US" sz="3200" dirty="0">
                <a:solidFill>
                  <a:schemeClr val="tx1">
                    <a:alpha val="55000"/>
                  </a:schemeClr>
                </a:solidFill>
              </a:rPr>
              <a:t> in her "Prologue."</a:t>
            </a:r>
            <a:br>
              <a:rPr lang="en-US" sz="3200" dirty="0"/>
            </a:br>
            <a:r>
              <a:rPr lang="en-US" sz="3200" dirty="0">
                <a:solidFill>
                  <a:schemeClr val="tx1">
                    <a:alpha val="55000"/>
                  </a:schemeClr>
                </a:solidFill>
              </a:rPr>
              <a:t>This is a line of verse that consists of five iambs; an </a:t>
            </a:r>
            <a:r>
              <a:rPr lang="en-US" sz="3200" b="1" dirty="0">
                <a:solidFill>
                  <a:schemeClr val="tx1">
                    <a:alpha val="55000"/>
                  </a:schemeClr>
                </a:solidFill>
              </a:rPr>
              <a:t>iamb</a:t>
            </a:r>
            <a:r>
              <a:rPr lang="en-US" sz="3200" dirty="0">
                <a:solidFill>
                  <a:schemeClr val="tx1">
                    <a:alpha val="55000"/>
                  </a:schemeClr>
                </a:solidFill>
              </a:rPr>
              <a:t> is one </a:t>
            </a:r>
            <a:r>
              <a:rPr lang="en-US" sz="3200" b="1" dirty="0">
                <a:solidFill>
                  <a:schemeClr val="tx1">
                    <a:alpha val="55000"/>
                  </a:schemeClr>
                </a:solidFill>
              </a:rPr>
              <a:t>unstressed</a:t>
            </a:r>
            <a:r>
              <a:rPr lang="en-US" sz="3200" dirty="0">
                <a:solidFill>
                  <a:schemeClr val="tx1">
                    <a:alpha val="55000"/>
                  </a:schemeClr>
                </a:solidFill>
              </a:rPr>
              <a:t> syllable followed by one </a:t>
            </a:r>
            <a:r>
              <a:rPr lang="en-US" sz="3200" b="1" dirty="0">
                <a:solidFill>
                  <a:schemeClr val="tx1">
                    <a:alpha val="55000"/>
                  </a:schemeClr>
                </a:solidFill>
              </a:rPr>
              <a:t>stressed</a:t>
            </a:r>
            <a:r>
              <a:rPr lang="en-US" sz="3200" dirty="0">
                <a:solidFill>
                  <a:schemeClr val="tx1">
                    <a:alpha val="55000"/>
                  </a:schemeClr>
                </a:solidFill>
              </a:rPr>
              <a:t>.</a:t>
            </a:r>
            <a:endParaRPr lang="en-US" sz="3200" dirty="0">
              <a:solidFill>
                <a:schemeClr val="tx1">
                  <a:alpha val="55000"/>
                </a:schemeClr>
              </a:solidFill>
              <a:cs typeface="Calibri"/>
            </a:endParaRPr>
          </a:p>
          <a:p>
            <a:pPr indent="-228600">
              <a:lnSpc>
                <a:spcPct val="90000"/>
              </a:lnSpc>
              <a:spcAft>
                <a:spcPts val="600"/>
              </a:spcAft>
              <a:buFont typeface="Arial" panose="020B0604020202020204" pitchFamily="34" charset="0"/>
              <a:buChar char="•"/>
            </a:pPr>
            <a:r>
              <a:rPr lang="en-US" sz="3200" b="1" dirty="0">
                <a:solidFill>
                  <a:schemeClr val="tx1">
                    <a:alpha val="55000"/>
                  </a:schemeClr>
                </a:solidFill>
              </a:rPr>
              <a:t>To</a:t>
            </a:r>
            <a:r>
              <a:rPr lang="en-US" sz="3200" dirty="0">
                <a:solidFill>
                  <a:schemeClr val="tx1">
                    <a:alpha val="55000"/>
                  </a:schemeClr>
                </a:solidFill>
              </a:rPr>
              <a:t> </a:t>
            </a:r>
            <a:r>
              <a:rPr lang="en-US" sz="3200" b="1" dirty="0">
                <a:solidFill>
                  <a:schemeClr val="tx1">
                    <a:alpha val="55000"/>
                  </a:schemeClr>
                </a:solidFill>
              </a:rPr>
              <a:t>sing</a:t>
            </a:r>
            <a:r>
              <a:rPr lang="en-US" sz="3200" dirty="0">
                <a:solidFill>
                  <a:schemeClr val="tx1">
                    <a:alpha val="55000"/>
                  </a:schemeClr>
                </a:solidFill>
              </a:rPr>
              <a:t>/ </a:t>
            </a:r>
            <a:r>
              <a:rPr lang="en-US" sz="3200" b="1" dirty="0">
                <a:solidFill>
                  <a:schemeClr val="tx1">
                    <a:alpha val="55000"/>
                  </a:schemeClr>
                </a:solidFill>
              </a:rPr>
              <a:t>of</a:t>
            </a:r>
            <a:r>
              <a:rPr lang="en-US" sz="3200" dirty="0">
                <a:solidFill>
                  <a:schemeClr val="tx1">
                    <a:alpha val="55000"/>
                  </a:schemeClr>
                </a:solidFill>
              </a:rPr>
              <a:t> </a:t>
            </a:r>
            <a:r>
              <a:rPr lang="en-US" sz="3200" b="1" dirty="0">
                <a:solidFill>
                  <a:schemeClr val="tx1">
                    <a:alpha val="55000"/>
                  </a:schemeClr>
                </a:solidFill>
              </a:rPr>
              <a:t>wars</a:t>
            </a:r>
            <a:r>
              <a:rPr lang="en-US" sz="3200" dirty="0">
                <a:solidFill>
                  <a:schemeClr val="tx1">
                    <a:alpha val="55000"/>
                  </a:schemeClr>
                </a:solidFill>
              </a:rPr>
              <a:t>, / </a:t>
            </a:r>
            <a:r>
              <a:rPr lang="en-US" sz="3200" b="1" dirty="0">
                <a:solidFill>
                  <a:schemeClr val="tx1">
                    <a:alpha val="55000"/>
                  </a:schemeClr>
                </a:solidFill>
              </a:rPr>
              <a:t>of</a:t>
            </a:r>
            <a:r>
              <a:rPr lang="en-US" sz="3200" dirty="0">
                <a:solidFill>
                  <a:schemeClr val="tx1">
                    <a:alpha val="55000"/>
                  </a:schemeClr>
                </a:solidFill>
              </a:rPr>
              <a:t> </a:t>
            </a:r>
            <a:r>
              <a:rPr lang="en-US" sz="3200" b="1" dirty="0">
                <a:solidFill>
                  <a:schemeClr val="tx1">
                    <a:alpha val="55000"/>
                  </a:schemeClr>
                </a:solidFill>
              </a:rPr>
              <a:t>cap</a:t>
            </a:r>
            <a:r>
              <a:rPr lang="en-US" sz="3200" dirty="0">
                <a:solidFill>
                  <a:schemeClr val="tx1">
                    <a:alpha val="55000"/>
                  </a:schemeClr>
                </a:solidFill>
              </a:rPr>
              <a:t>/ </a:t>
            </a:r>
            <a:r>
              <a:rPr lang="en-US" sz="3200" b="1" dirty="0" err="1">
                <a:solidFill>
                  <a:schemeClr val="tx1">
                    <a:alpha val="55000"/>
                  </a:schemeClr>
                </a:solidFill>
              </a:rPr>
              <a:t>tains</a:t>
            </a:r>
            <a:r>
              <a:rPr lang="en-US" sz="3200" dirty="0">
                <a:solidFill>
                  <a:schemeClr val="tx1">
                    <a:alpha val="55000"/>
                  </a:schemeClr>
                </a:solidFill>
              </a:rPr>
              <a:t>, </a:t>
            </a:r>
            <a:r>
              <a:rPr lang="en-US" sz="3200" b="1" dirty="0">
                <a:solidFill>
                  <a:schemeClr val="tx1">
                    <a:alpha val="55000"/>
                  </a:schemeClr>
                </a:solidFill>
              </a:rPr>
              <a:t>and</a:t>
            </a:r>
            <a:r>
              <a:rPr lang="en-US" sz="3200" dirty="0">
                <a:solidFill>
                  <a:schemeClr val="tx1">
                    <a:alpha val="55000"/>
                  </a:schemeClr>
                </a:solidFill>
              </a:rPr>
              <a:t>/ </a:t>
            </a:r>
            <a:r>
              <a:rPr lang="en-US" sz="3200" b="1" dirty="0">
                <a:solidFill>
                  <a:schemeClr val="tx1">
                    <a:alpha val="55000"/>
                  </a:schemeClr>
                </a:solidFill>
              </a:rPr>
              <a:t>of</a:t>
            </a:r>
            <a:r>
              <a:rPr lang="en-US" sz="3200" dirty="0">
                <a:solidFill>
                  <a:schemeClr val="tx1">
                    <a:alpha val="55000"/>
                  </a:schemeClr>
                </a:solidFill>
              </a:rPr>
              <a:t> </a:t>
            </a:r>
            <a:r>
              <a:rPr lang="en-US" sz="3200" b="1" dirty="0">
                <a:solidFill>
                  <a:schemeClr val="tx1">
                    <a:alpha val="55000"/>
                  </a:schemeClr>
                </a:solidFill>
              </a:rPr>
              <a:t>kings</a:t>
            </a:r>
            <a:r>
              <a:rPr lang="en-US" sz="3200" dirty="0">
                <a:solidFill>
                  <a:schemeClr val="tx1">
                    <a:alpha val="55000"/>
                  </a:schemeClr>
                </a:solidFill>
              </a:rPr>
              <a:t>.</a:t>
            </a:r>
            <a:endParaRPr lang="en-US" sz="3200" dirty="0">
              <a:solidFill>
                <a:schemeClr val="tx1">
                  <a:alpha val="55000"/>
                </a:schemeClr>
              </a:solidFill>
              <a:cs typeface="Calibri"/>
            </a:endParaRPr>
          </a:p>
        </p:txBody>
      </p:sp>
    </p:spTree>
    <p:extLst>
      <p:ext uri="{BB962C8B-B14F-4D97-AF65-F5344CB8AC3E}">
        <p14:creationId xmlns:p14="http://schemas.microsoft.com/office/powerpoint/2010/main" val="363070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5CB0CD-1108-4752-8DCB-A798CC3EB020}"/>
              </a:ext>
            </a:extLst>
          </p:cNvPr>
          <p:cNvPicPr>
            <a:picLocks noChangeAspect="1"/>
          </p:cNvPicPr>
          <p:nvPr/>
        </p:nvPicPr>
        <p:blipFill rotWithShape="1">
          <a:blip r:embed="rId3">
            <a:alphaModFix/>
          </a:blip>
          <a:srcRect l="21572" r="8503" b="4"/>
          <a:stretch/>
        </p:blipFill>
        <p:spPr>
          <a:xfrm>
            <a:off x="5797543" y="10"/>
            <a:ext cx="6394152" cy="6857990"/>
          </a:xfrm>
          <a:prstGeom prst="rect">
            <a:avLst/>
          </a:prstGeom>
        </p:spPr>
      </p:pic>
      <p:pic>
        <p:nvPicPr>
          <p:cNvPr id="8"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745CB5BC-365B-4CDB-9EB9-4F0CCD5C16F2}"/>
              </a:ext>
            </a:extLst>
          </p:cNvPr>
          <p:cNvSpPr txBox="1"/>
          <p:nvPr/>
        </p:nvSpPr>
        <p:spPr>
          <a:xfrm>
            <a:off x="-72021" y="-172007"/>
            <a:ext cx="7107821" cy="6232980"/>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dirty="0">
                <a:solidFill>
                  <a:srgbClr val="000000"/>
                </a:solidFill>
              </a:rPr>
              <a:t>Now, you try. First, identify all the stressed syllables in the line below; then identify all the unstressed syllables.</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pPr>
            <a:r>
              <a:rPr lang="en-US" sz="2800" dirty="0">
                <a:solidFill>
                  <a:srgbClr val="000000"/>
                </a:solidFill>
              </a:rPr>
              <a:t>Of ci/ties found/ed, com/</a:t>
            </a:r>
            <a:r>
              <a:rPr lang="en-US" sz="2800" dirty="0" err="1">
                <a:solidFill>
                  <a:srgbClr val="000000"/>
                </a:solidFill>
              </a:rPr>
              <a:t>monwealths</a:t>
            </a:r>
            <a:r>
              <a:rPr lang="en-US" sz="2800" dirty="0">
                <a:solidFill>
                  <a:srgbClr val="000000"/>
                </a:solidFill>
              </a:rPr>
              <a:t>/ begun.</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pPr>
            <a:r>
              <a:rPr lang="en-US" sz="2800" dirty="0">
                <a:solidFill>
                  <a:srgbClr val="000000"/>
                </a:solidFill>
              </a:rPr>
              <a:t>My fool/</a:t>
            </a:r>
            <a:r>
              <a:rPr lang="en-US" sz="2800" dirty="0" err="1">
                <a:solidFill>
                  <a:srgbClr val="000000"/>
                </a:solidFill>
              </a:rPr>
              <a:t>ish</a:t>
            </a:r>
            <a:r>
              <a:rPr lang="en-US" sz="2800" dirty="0">
                <a:solidFill>
                  <a:srgbClr val="000000"/>
                </a:solidFill>
              </a:rPr>
              <a:t>, bro/ken, </a:t>
            </a:r>
            <a:r>
              <a:rPr lang="en-US" sz="2800" dirty="0" err="1">
                <a:solidFill>
                  <a:srgbClr val="000000"/>
                </a:solidFill>
              </a:rPr>
              <a:t>blem</a:t>
            </a:r>
            <a:r>
              <a:rPr lang="en-US" sz="2800" dirty="0">
                <a:solidFill>
                  <a:srgbClr val="000000"/>
                </a:solidFill>
              </a:rPr>
              <a:t>/</a:t>
            </a:r>
            <a:r>
              <a:rPr lang="en-US" sz="2800" dirty="0" err="1">
                <a:solidFill>
                  <a:srgbClr val="000000"/>
                </a:solidFill>
              </a:rPr>
              <a:t>ished</a:t>
            </a:r>
            <a:r>
              <a:rPr lang="en-US" sz="2800" dirty="0">
                <a:solidFill>
                  <a:srgbClr val="000000"/>
                </a:solidFill>
              </a:rPr>
              <a:t> Muse/ so sings</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pPr>
            <a:r>
              <a:rPr lang="en-US" sz="2800" b="1" dirty="0">
                <a:solidFill>
                  <a:srgbClr val="000000"/>
                </a:solidFill>
              </a:rPr>
              <a:t>Stressed Syllables:</a:t>
            </a:r>
            <a:endParaRPr lang="en-US" sz="2800" b="1" dirty="0">
              <a:solidFill>
                <a:srgbClr val="000000"/>
              </a:solidFill>
              <a:cs typeface="Calibri"/>
            </a:endParaRPr>
          </a:p>
          <a:p>
            <a:pPr indent="-228600">
              <a:lnSpc>
                <a:spcPct val="90000"/>
              </a:lnSpc>
              <a:spcAft>
                <a:spcPts val="600"/>
              </a:spcAft>
              <a:buFont typeface="Arial" panose="020B0604020202020204" pitchFamily="34" charset="0"/>
              <a:buChar char="•"/>
            </a:pPr>
            <a:r>
              <a:rPr lang="en-US" sz="2800" b="1" dirty="0">
                <a:solidFill>
                  <a:srgbClr val="000000"/>
                </a:solidFill>
              </a:rPr>
              <a:t>Found, </a:t>
            </a:r>
            <a:r>
              <a:rPr lang="en-US" sz="2800" b="1" dirty="0" err="1">
                <a:solidFill>
                  <a:srgbClr val="000000"/>
                </a:solidFill>
              </a:rPr>
              <a:t>beGUN</a:t>
            </a:r>
            <a:r>
              <a:rPr lang="en-US" sz="2800" b="1" dirty="0">
                <a:solidFill>
                  <a:srgbClr val="000000"/>
                </a:solidFill>
              </a:rPr>
              <a:t>, </a:t>
            </a:r>
            <a:r>
              <a:rPr lang="en-US" sz="2800" b="1" dirty="0" err="1">
                <a:solidFill>
                  <a:srgbClr val="000000"/>
                </a:solidFill>
              </a:rPr>
              <a:t>FOOl</a:t>
            </a:r>
            <a:r>
              <a:rPr lang="en-US" sz="2800" b="1" dirty="0">
                <a:solidFill>
                  <a:srgbClr val="000000"/>
                </a:solidFill>
              </a:rPr>
              <a:t>/</a:t>
            </a:r>
            <a:r>
              <a:rPr lang="en-US" sz="2800" b="1" dirty="0" err="1">
                <a:solidFill>
                  <a:srgbClr val="000000"/>
                </a:solidFill>
              </a:rPr>
              <a:t>ish</a:t>
            </a:r>
            <a:r>
              <a:rPr lang="en-US" sz="2800" b="1" dirty="0">
                <a:solidFill>
                  <a:srgbClr val="000000"/>
                </a:solidFill>
              </a:rPr>
              <a:t>, BRO/ken, BLEM/</a:t>
            </a:r>
            <a:r>
              <a:rPr lang="en-US" sz="2800" b="1" dirty="0" err="1">
                <a:solidFill>
                  <a:srgbClr val="000000"/>
                </a:solidFill>
              </a:rPr>
              <a:t>ished</a:t>
            </a:r>
            <a:r>
              <a:rPr lang="en-US" sz="2800" b="1" dirty="0">
                <a:solidFill>
                  <a:srgbClr val="000000"/>
                </a:solidFill>
              </a:rPr>
              <a:t>, MUSE, so SINGS,</a:t>
            </a:r>
            <a:endParaRPr lang="en-US" sz="2800" b="1" dirty="0">
              <a:solidFill>
                <a:srgbClr val="000000"/>
              </a:solidFill>
              <a:cs typeface="Calibri"/>
            </a:endParaRPr>
          </a:p>
          <a:p>
            <a:pPr indent="-228600">
              <a:lnSpc>
                <a:spcPct val="90000"/>
              </a:lnSpc>
              <a:spcAft>
                <a:spcPts val="600"/>
              </a:spcAft>
              <a:buFont typeface="Arial" panose="020B0604020202020204" pitchFamily="34" charset="0"/>
              <a:buChar char="•"/>
            </a:pPr>
            <a:r>
              <a:rPr lang="en-US" sz="2800" dirty="0">
                <a:solidFill>
                  <a:srgbClr val="000000"/>
                </a:solidFill>
              </a:rPr>
              <a:t>Of </a:t>
            </a:r>
            <a:r>
              <a:rPr lang="en-US" sz="2800" b="1" dirty="0">
                <a:solidFill>
                  <a:srgbClr val="000000"/>
                </a:solidFill>
              </a:rPr>
              <a:t>ci</a:t>
            </a:r>
            <a:r>
              <a:rPr lang="en-US" sz="2800" dirty="0">
                <a:solidFill>
                  <a:srgbClr val="000000"/>
                </a:solidFill>
              </a:rPr>
              <a:t>/ties </a:t>
            </a:r>
            <a:r>
              <a:rPr lang="en-US" sz="2800" b="1" dirty="0">
                <a:solidFill>
                  <a:srgbClr val="000000"/>
                </a:solidFill>
              </a:rPr>
              <a:t>found</a:t>
            </a:r>
            <a:r>
              <a:rPr lang="en-US" sz="2800" dirty="0">
                <a:solidFill>
                  <a:srgbClr val="000000"/>
                </a:solidFill>
              </a:rPr>
              <a:t>/ed, </a:t>
            </a:r>
            <a:r>
              <a:rPr lang="en-US" sz="2800" b="1" dirty="0">
                <a:solidFill>
                  <a:srgbClr val="000000"/>
                </a:solidFill>
              </a:rPr>
              <a:t>com</a:t>
            </a:r>
            <a:r>
              <a:rPr lang="en-US" sz="2800" dirty="0">
                <a:solidFill>
                  <a:srgbClr val="000000"/>
                </a:solidFill>
              </a:rPr>
              <a:t>/</a:t>
            </a:r>
            <a:r>
              <a:rPr lang="en-US" sz="2800" dirty="0" err="1">
                <a:solidFill>
                  <a:srgbClr val="000000"/>
                </a:solidFill>
              </a:rPr>
              <a:t>mon</a:t>
            </a:r>
            <a:r>
              <a:rPr lang="en-US" sz="2800" b="1" dirty="0" err="1">
                <a:solidFill>
                  <a:srgbClr val="000000"/>
                </a:solidFill>
              </a:rPr>
              <a:t>wealths</a:t>
            </a:r>
            <a:r>
              <a:rPr lang="en-US" sz="2800" dirty="0">
                <a:solidFill>
                  <a:srgbClr val="000000"/>
                </a:solidFill>
              </a:rPr>
              <a:t>/ be</a:t>
            </a:r>
            <a:r>
              <a:rPr lang="en-US" sz="2800" b="1" dirty="0">
                <a:solidFill>
                  <a:srgbClr val="000000"/>
                </a:solidFill>
              </a:rPr>
              <a:t>gun</a:t>
            </a:r>
            <a:r>
              <a:rPr lang="en-US" sz="2800" dirty="0">
                <a:solidFill>
                  <a:srgbClr val="000000"/>
                </a:solidFill>
              </a:rPr>
              <a:t>.</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pPr>
            <a:r>
              <a:rPr lang="en-US" sz="2800" dirty="0">
                <a:solidFill>
                  <a:srgbClr val="000000"/>
                </a:solidFill>
              </a:rPr>
              <a:t>My</a:t>
            </a:r>
            <a:r>
              <a:rPr lang="en-US" sz="2800" b="1" dirty="0">
                <a:solidFill>
                  <a:srgbClr val="000000"/>
                </a:solidFill>
              </a:rPr>
              <a:t> fool</a:t>
            </a:r>
            <a:r>
              <a:rPr lang="en-US" sz="2800" dirty="0">
                <a:solidFill>
                  <a:srgbClr val="000000"/>
                </a:solidFill>
              </a:rPr>
              <a:t>/</a:t>
            </a:r>
            <a:r>
              <a:rPr lang="en-US" sz="2800" dirty="0" err="1">
                <a:solidFill>
                  <a:srgbClr val="000000"/>
                </a:solidFill>
              </a:rPr>
              <a:t>ish</a:t>
            </a:r>
            <a:r>
              <a:rPr lang="en-US" sz="2800" dirty="0">
                <a:solidFill>
                  <a:srgbClr val="000000"/>
                </a:solidFill>
              </a:rPr>
              <a:t>, </a:t>
            </a:r>
            <a:r>
              <a:rPr lang="en-US" sz="2800" b="1" dirty="0">
                <a:solidFill>
                  <a:srgbClr val="000000"/>
                </a:solidFill>
              </a:rPr>
              <a:t>bro</a:t>
            </a:r>
            <a:r>
              <a:rPr lang="en-US" sz="2800" dirty="0">
                <a:solidFill>
                  <a:srgbClr val="000000"/>
                </a:solidFill>
              </a:rPr>
              <a:t>/ken, </a:t>
            </a:r>
            <a:r>
              <a:rPr lang="en-US" sz="2800" b="1" dirty="0" err="1">
                <a:solidFill>
                  <a:srgbClr val="000000"/>
                </a:solidFill>
              </a:rPr>
              <a:t>blem</a:t>
            </a:r>
            <a:r>
              <a:rPr lang="en-US" sz="2800" dirty="0">
                <a:solidFill>
                  <a:srgbClr val="000000"/>
                </a:solidFill>
              </a:rPr>
              <a:t>/</a:t>
            </a:r>
            <a:r>
              <a:rPr lang="en-US" sz="2800" dirty="0" err="1">
                <a:solidFill>
                  <a:srgbClr val="000000"/>
                </a:solidFill>
              </a:rPr>
              <a:t>ished</a:t>
            </a:r>
            <a:r>
              <a:rPr lang="en-US" sz="2800" dirty="0">
                <a:solidFill>
                  <a:srgbClr val="000000"/>
                </a:solidFill>
              </a:rPr>
              <a:t> </a:t>
            </a:r>
            <a:r>
              <a:rPr lang="en-US" sz="2800" b="1" dirty="0">
                <a:solidFill>
                  <a:srgbClr val="000000"/>
                </a:solidFill>
              </a:rPr>
              <a:t>Muse</a:t>
            </a:r>
            <a:r>
              <a:rPr lang="en-US" sz="2800" dirty="0">
                <a:solidFill>
                  <a:srgbClr val="000000"/>
                </a:solidFill>
              </a:rPr>
              <a:t>/ so </a:t>
            </a:r>
            <a:r>
              <a:rPr lang="en-US" sz="2800" b="1" dirty="0">
                <a:solidFill>
                  <a:srgbClr val="000000"/>
                </a:solidFill>
              </a:rPr>
              <a:t>sings</a:t>
            </a:r>
            <a:endParaRPr lang="en-US" sz="2800" b="1" dirty="0">
              <a:solidFill>
                <a:srgbClr val="000000"/>
              </a:solidFill>
              <a:cs typeface="Calibri"/>
            </a:endParaRPr>
          </a:p>
        </p:txBody>
      </p:sp>
    </p:spTree>
    <p:extLst>
      <p:ext uri="{BB962C8B-B14F-4D97-AF65-F5344CB8AC3E}">
        <p14:creationId xmlns:p14="http://schemas.microsoft.com/office/powerpoint/2010/main" val="388227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C04C85-AA4F-4879-A4F9-7D9C699E32BB}"/>
              </a:ext>
            </a:extLst>
          </p:cNvPr>
          <p:cNvPicPr>
            <a:picLocks noChangeAspect="1"/>
          </p:cNvPicPr>
          <p:nvPr/>
        </p:nvPicPr>
        <p:blipFill rotWithShape="1">
          <a:blip r:embed="rId3">
            <a:alphaModFix amt="35000"/>
          </a:blip>
          <a:srcRect t="9175" r="-2" b="5867"/>
          <a:stretch/>
        </p:blipFill>
        <p:spPr>
          <a:xfrm>
            <a:off x="20" y="10"/>
            <a:ext cx="12191980" cy="6857990"/>
          </a:xfrm>
          <a:prstGeom prst="rect">
            <a:avLst/>
          </a:prstGeom>
        </p:spPr>
      </p:pic>
      <p:sp>
        <p:nvSpPr>
          <p:cNvPr id="2" name="TextBox 1">
            <a:extLst>
              <a:ext uri="{FF2B5EF4-FFF2-40B4-BE49-F238E27FC236}">
                <a16:creationId xmlns:a16="http://schemas.microsoft.com/office/drawing/2014/main" id="{D7943CEC-1709-4093-9EEC-AE707B0D64DF}"/>
              </a:ext>
            </a:extLst>
          </p:cNvPr>
          <p:cNvSpPr txBox="1"/>
          <p:nvPr/>
        </p:nvSpPr>
        <p:spPr>
          <a:xfrm>
            <a:off x="838200" y="589173"/>
            <a:ext cx="10515600" cy="558779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dirty="0">
                <a:solidFill>
                  <a:srgbClr val="FFFFFF"/>
                </a:solidFill>
              </a:rPr>
              <a:t>Tone is the author's attitude toward a subject.</a:t>
            </a: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pPr>
            <a:r>
              <a:rPr lang="en-US" sz="2800" dirty="0">
                <a:solidFill>
                  <a:srgbClr val="FFFFFF"/>
                </a:solidFill>
              </a:rPr>
              <a:t>You can recognize the tone by the word choice the author uses. The language the author chooses reveals the author's opinion of the subject. Of course, this can be positive or negative.</a:t>
            </a: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pP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pPr>
            <a:r>
              <a:rPr lang="en-US" sz="2800" dirty="0">
                <a:solidFill>
                  <a:srgbClr val="FFFFFF"/>
                </a:solidFill>
              </a:rPr>
              <a:t>Read the stanza below.</a:t>
            </a: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pP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pPr>
            <a:r>
              <a:rPr lang="en-US" sz="2800" i="1" dirty="0">
                <a:solidFill>
                  <a:srgbClr val="FFFFFF"/>
                </a:solidFill>
              </a:rPr>
              <a:t>But when my wondering eyes and envious heart</a:t>
            </a:r>
            <a:br>
              <a:rPr lang="en-US" sz="2800" i="1" dirty="0"/>
            </a:br>
            <a:r>
              <a:rPr lang="en-US" sz="2800" i="1" dirty="0">
                <a:solidFill>
                  <a:srgbClr val="FFFFFF"/>
                </a:solidFill>
              </a:rPr>
              <a:t>Great </a:t>
            </a:r>
            <a:r>
              <a:rPr lang="en-US" sz="2800" i="1" dirty="0" err="1">
                <a:solidFill>
                  <a:srgbClr val="FFFFFF"/>
                </a:solidFill>
              </a:rPr>
              <a:t>Bartas</a:t>
            </a:r>
            <a:r>
              <a:rPr lang="en-US" sz="2800" i="1" dirty="0">
                <a:solidFill>
                  <a:srgbClr val="FFFFFF"/>
                </a:solidFill>
              </a:rPr>
              <a:t>' sugared lines do but read o'er,</a:t>
            </a:r>
            <a:br>
              <a:rPr lang="en-US" sz="2800" i="1" dirty="0"/>
            </a:br>
            <a:r>
              <a:rPr lang="en-US" sz="2800" i="1" dirty="0">
                <a:solidFill>
                  <a:srgbClr val="FFFFFF"/>
                </a:solidFill>
              </a:rPr>
              <a:t>Fool I do grudge the Muses did not part</a:t>
            </a:r>
            <a:br>
              <a:rPr lang="en-US" sz="2800" i="1" dirty="0"/>
            </a:br>
            <a:r>
              <a:rPr lang="en-US" sz="2800" i="1" dirty="0">
                <a:solidFill>
                  <a:srgbClr val="FFFFFF"/>
                </a:solidFill>
              </a:rPr>
              <a:t>'Twixt him and me that </a:t>
            </a:r>
            <a:r>
              <a:rPr lang="en-US" sz="2800" i="1" dirty="0" err="1">
                <a:solidFill>
                  <a:srgbClr val="FFFFFF"/>
                </a:solidFill>
              </a:rPr>
              <a:t>overfluent</a:t>
            </a:r>
            <a:r>
              <a:rPr lang="en-US" sz="2800" i="1" dirty="0">
                <a:solidFill>
                  <a:srgbClr val="FFFFFF"/>
                </a:solidFill>
              </a:rPr>
              <a:t> store;--</a:t>
            </a:r>
            <a:br>
              <a:rPr lang="en-US" sz="2800" i="1" dirty="0"/>
            </a:br>
            <a:r>
              <a:rPr lang="en-US" sz="2800" i="1" dirty="0">
                <a:solidFill>
                  <a:srgbClr val="FFFFFF"/>
                </a:solidFill>
              </a:rPr>
              <a:t>A </a:t>
            </a:r>
            <a:r>
              <a:rPr lang="en-US" sz="2800" i="1" dirty="0" err="1">
                <a:solidFill>
                  <a:srgbClr val="FFFFFF"/>
                </a:solidFill>
              </a:rPr>
              <a:t>Bartas</a:t>
            </a:r>
            <a:r>
              <a:rPr lang="en-US" sz="2800" i="1" dirty="0">
                <a:solidFill>
                  <a:srgbClr val="FFFFFF"/>
                </a:solidFill>
              </a:rPr>
              <a:t> can do what a </a:t>
            </a:r>
            <a:r>
              <a:rPr lang="en-US" sz="2800" i="1" dirty="0" err="1">
                <a:solidFill>
                  <a:srgbClr val="FFFFFF"/>
                </a:solidFill>
              </a:rPr>
              <a:t>Bartas</a:t>
            </a:r>
            <a:r>
              <a:rPr lang="en-US" sz="2800" i="1" dirty="0">
                <a:solidFill>
                  <a:srgbClr val="FFFFFF"/>
                </a:solidFill>
              </a:rPr>
              <a:t> will,</a:t>
            </a:r>
            <a:br>
              <a:rPr lang="en-US" sz="2800" i="1" dirty="0"/>
            </a:br>
            <a:r>
              <a:rPr lang="en-US" sz="2800" i="1" dirty="0">
                <a:solidFill>
                  <a:srgbClr val="FFFFFF"/>
                </a:solidFill>
              </a:rPr>
              <a:t>But simple I according to my skill.</a:t>
            </a:r>
            <a:endParaRPr lang="en-US" sz="2800" i="1" dirty="0">
              <a:solidFill>
                <a:srgbClr val="FFFFFF"/>
              </a:solidFill>
              <a:cs typeface="Calibri"/>
            </a:endParaRPr>
          </a:p>
          <a:p>
            <a:pPr indent="-228600">
              <a:lnSpc>
                <a:spcPct val="90000"/>
              </a:lnSpc>
              <a:spcAft>
                <a:spcPts val="600"/>
              </a:spcAft>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144507902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extBox 1">
            <a:extLst>
              <a:ext uri="{FF2B5EF4-FFF2-40B4-BE49-F238E27FC236}">
                <a16:creationId xmlns:a16="http://schemas.microsoft.com/office/drawing/2014/main" id="{F0F4D3EB-3DFE-4477-A8A3-73F51575F128}"/>
              </a:ext>
            </a:extLst>
          </p:cNvPr>
          <p:cNvSpPr txBox="1"/>
          <p:nvPr/>
        </p:nvSpPr>
        <p:spPr>
          <a:xfrm>
            <a:off x="2618437" y="2371725"/>
            <a:ext cx="6955124" cy="303847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solidFill>
                  <a:srgbClr val="FFFFFF"/>
                </a:solidFill>
              </a:rPr>
              <a:t>Would you describe the tone of Bradstreet's stanza as </a:t>
            </a:r>
            <a:r>
              <a:rPr lang="en-US" sz="2400" b="1">
                <a:solidFill>
                  <a:srgbClr val="FFFFFF"/>
                </a:solidFill>
              </a:rPr>
              <a:t>angry</a:t>
            </a:r>
            <a:r>
              <a:rPr lang="en-US" sz="2400">
                <a:solidFill>
                  <a:srgbClr val="FFFFFF"/>
                </a:solidFill>
              </a:rPr>
              <a:t>, </a:t>
            </a:r>
            <a:r>
              <a:rPr lang="en-US" sz="2400" b="1">
                <a:solidFill>
                  <a:srgbClr val="FFFFFF"/>
                </a:solidFill>
              </a:rPr>
              <a:t>detached</a:t>
            </a:r>
            <a:r>
              <a:rPr lang="en-US" sz="2400">
                <a:solidFill>
                  <a:srgbClr val="FFFFFF"/>
                </a:solidFill>
              </a:rPr>
              <a:t> or </a:t>
            </a:r>
            <a:r>
              <a:rPr lang="en-US" sz="2400" b="1">
                <a:solidFill>
                  <a:srgbClr val="FFFFFF"/>
                </a:solidFill>
              </a:rPr>
              <a:t>humbled</a:t>
            </a:r>
            <a:r>
              <a:rPr lang="en-US" sz="2400">
                <a:solidFill>
                  <a:srgbClr val="FFFFFF"/>
                </a:solidFill>
              </a:rPr>
              <a:t>?</a:t>
            </a:r>
          </a:p>
        </p:txBody>
      </p:sp>
    </p:spTree>
    <p:extLst>
      <p:ext uri="{BB962C8B-B14F-4D97-AF65-F5344CB8AC3E}">
        <p14:creationId xmlns:p14="http://schemas.microsoft.com/office/powerpoint/2010/main" val="25901928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2E76AF56-BCC8-48D6-B862-4D9715138CFA}"/>
              </a:ext>
            </a:extLst>
          </p:cNvPr>
          <p:cNvSpPr txBox="1"/>
          <p:nvPr/>
        </p:nvSpPr>
        <p:spPr>
          <a:xfrm>
            <a:off x="838201" y="2055811"/>
            <a:ext cx="7315200" cy="412115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a:t>Answer: Humbled, Bradstreet says she isn't as good as the French poet Bartas, but she does have skill of her own merit.</a:t>
            </a:r>
            <a:endParaRPr lang="en-US" sz="2400"/>
          </a:p>
        </p:txBody>
      </p:sp>
      <p:sp>
        <p:nvSpPr>
          <p:cNvPr id="13" name="Freeform: Shape 12">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2475050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extBox 1">
            <a:extLst>
              <a:ext uri="{FF2B5EF4-FFF2-40B4-BE49-F238E27FC236}">
                <a16:creationId xmlns:a16="http://schemas.microsoft.com/office/drawing/2014/main" id="{1E07ECE3-B110-4DD4-BA95-4ACA6337A444}"/>
              </a:ext>
            </a:extLst>
          </p:cNvPr>
          <p:cNvSpPr txBox="1"/>
          <p:nvPr/>
        </p:nvSpPr>
        <p:spPr>
          <a:xfrm>
            <a:off x="2618437" y="2371725"/>
            <a:ext cx="6955124" cy="303847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dirty="0">
                <a:solidFill>
                  <a:srgbClr val="FFFFFF"/>
                </a:solidFill>
              </a:rPr>
              <a:t>What words in the stanza suggest this?</a:t>
            </a:r>
            <a:endParaRPr lang="en-US" sz="4000" dirty="0">
              <a:solidFill>
                <a:srgbClr val="FFFFFF"/>
              </a:solidFill>
              <a:cs typeface="Calibri"/>
            </a:endParaRPr>
          </a:p>
        </p:txBody>
      </p:sp>
    </p:spTree>
    <p:extLst>
      <p:ext uri="{BB962C8B-B14F-4D97-AF65-F5344CB8AC3E}">
        <p14:creationId xmlns:p14="http://schemas.microsoft.com/office/powerpoint/2010/main" val="2932957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76F4AB-8D59-46AF-BB7F-E54A4222E3E1}"/>
              </a:ext>
            </a:extLst>
          </p:cNvPr>
          <p:cNvPicPr>
            <a:picLocks noChangeAspect="1"/>
          </p:cNvPicPr>
          <p:nvPr/>
        </p:nvPicPr>
        <p:blipFill rotWithShape="1">
          <a:blip r:embed="rId3">
            <a:alphaModFix/>
          </a:blip>
          <a:srcRect t="14197" r="-5" b="-5"/>
          <a:stretch/>
        </p:blipFill>
        <p:spPr>
          <a:xfrm>
            <a:off x="5797543" y="10"/>
            <a:ext cx="6394152" cy="6857990"/>
          </a:xfrm>
          <a:prstGeom prst="rect">
            <a:avLst/>
          </a:prstGeom>
        </p:spPr>
      </p:pic>
      <p:pic>
        <p:nvPicPr>
          <p:cNvPr id="8"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59CDA36F-5268-4C1B-8203-AC7F1DBEF001}"/>
              </a:ext>
            </a:extLst>
          </p:cNvPr>
          <p:cNvSpPr txBox="1"/>
          <p:nvPr/>
        </p:nvSpPr>
        <p:spPr>
          <a:xfrm>
            <a:off x="804997" y="2272143"/>
            <a:ext cx="4706803" cy="378883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b="1" dirty="0">
                <a:solidFill>
                  <a:srgbClr val="000000"/>
                </a:solidFill>
              </a:rPr>
              <a:t>The first three lines are parallel because they all begin the same way: with a dependent clause, "If ever."</a:t>
            </a:r>
            <a:endParaRPr lang="en-US" sz="4000" dirty="0">
              <a:solidFill>
                <a:srgbClr val="000000"/>
              </a:solidFill>
              <a:cs typeface="Calibri"/>
            </a:endParaRPr>
          </a:p>
        </p:txBody>
      </p:sp>
    </p:spTree>
    <p:extLst>
      <p:ext uri="{BB962C8B-B14F-4D97-AF65-F5344CB8AC3E}">
        <p14:creationId xmlns:p14="http://schemas.microsoft.com/office/powerpoint/2010/main" val="2446416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E527E256-F78B-4E0B-A209-F15DD47AA51D}"/>
              </a:ext>
            </a:extLst>
          </p:cNvPr>
          <p:cNvSpPr txBox="1"/>
          <p:nvPr/>
        </p:nvSpPr>
        <p:spPr>
          <a:xfrm>
            <a:off x="838201" y="2055811"/>
            <a:ext cx="7315200" cy="412115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dirty="0"/>
              <a:t>Why are lines 1 - 3 parallel?</a:t>
            </a:r>
          </a:p>
          <a:p>
            <a:pPr indent="-228600">
              <a:lnSpc>
                <a:spcPct val="90000"/>
              </a:lnSpc>
              <a:spcAft>
                <a:spcPts val="600"/>
              </a:spcAft>
              <a:buFont typeface="Arial" panose="020B0604020202020204" pitchFamily="34" charset="0"/>
              <a:buChar char="•"/>
            </a:pPr>
            <a:endParaRPr lang="en-US" sz="4000" dirty="0">
              <a:ea typeface="+mn-lt"/>
              <a:cs typeface="+mn-lt"/>
            </a:endParaRPr>
          </a:p>
          <a:p>
            <a:pPr indent="-228600">
              <a:lnSpc>
                <a:spcPct val="90000"/>
              </a:lnSpc>
              <a:spcAft>
                <a:spcPts val="600"/>
              </a:spcAft>
              <a:buFont typeface="Arial" panose="020B0604020202020204" pitchFamily="34" charset="0"/>
              <a:buChar char="•"/>
            </a:pPr>
            <a:r>
              <a:rPr lang="en-US" sz="4000" dirty="0">
                <a:ea typeface="+mn-lt"/>
                <a:cs typeface="+mn-lt"/>
              </a:rPr>
              <a:t>“If ever two were one, then surely we.</a:t>
            </a:r>
            <a:br>
              <a:rPr lang="en-US" sz="4000" dirty="0">
                <a:ea typeface="+mn-lt"/>
                <a:cs typeface="+mn-lt"/>
              </a:rPr>
            </a:br>
            <a:r>
              <a:rPr lang="en-US" sz="4000" dirty="0">
                <a:ea typeface="+mn-lt"/>
                <a:cs typeface="+mn-lt"/>
              </a:rPr>
              <a:t>If ever man were loved by wife, then thee;</a:t>
            </a:r>
            <a:br>
              <a:rPr lang="en-US" sz="4000" dirty="0">
                <a:ea typeface="+mn-lt"/>
                <a:cs typeface="+mn-lt"/>
              </a:rPr>
            </a:br>
            <a:r>
              <a:rPr lang="en-US" sz="4000" dirty="0">
                <a:ea typeface="+mn-lt"/>
                <a:cs typeface="+mn-lt"/>
              </a:rPr>
              <a:t>If ever wife was happy in a man…”</a:t>
            </a:r>
            <a:endParaRPr lang="en-US" sz="4000" dirty="0">
              <a:cs typeface="Calibri"/>
            </a:endParaRPr>
          </a:p>
        </p:txBody>
      </p:sp>
      <p:sp>
        <p:nvSpPr>
          <p:cNvPr id="13" name="Freeform: Shape 12">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0212941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CBFC68-783E-4C6A-86BB-9EEB850D5712}"/>
              </a:ext>
            </a:extLst>
          </p:cNvPr>
          <p:cNvPicPr>
            <a:picLocks noChangeAspect="1"/>
          </p:cNvPicPr>
          <p:nvPr/>
        </p:nvPicPr>
        <p:blipFill rotWithShape="1">
          <a:blip r:embed="rId3"/>
          <a:srcRect l="30023" t="9090" r="7" b="7"/>
          <a:stretch/>
        </p:blipFill>
        <p:spPr>
          <a:xfrm>
            <a:off x="3522468" y="10"/>
            <a:ext cx="8669532" cy="6857990"/>
          </a:xfrm>
          <a:prstGeom prst="rect">
            <a:avLst/>
          </a:prstGeom>
        </p:spPr>
      </p:pic>
      <p:sp>
        <p:nvSpPr>
          <p:cNvPr id="10" name="Rectangle 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58BB1D8-2B70-428A-84C2-D04C6131B47D}"/>
              </a:ext>
            </a:extLst>
          </p:cNvPr>
          <p:cNvSpPr txBox="1"/>
          <p:nvPr/>
        </p:nvSpPr>
        <p:spPr>
          <a:xfrm>
            <a:off x="371094" y="2718054"/>
            <a:ext cx="3438906"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3600" b="1" dirty="0"/>
              <a:t>Answer: The first three lines are parallel because they all begin the same way: With a dependent clause, "if ever."</a:t>
            </a:r>
            <a:endParaRPr lang="en-US" sz="3600" dirty="0">
              <a:cs typeface="Calibri"/>
            </a:endParaRPr>
          </a:p>
        </p:txBody>
      </p:sp>
    </p:spTree>
    <p:extLst>
      <p:ext uri="{BB962C8B-B14F-4D97-AF65-F5344CB8AC3E}">
        <p14:creationId xmlns:p14="http://schemas.microsoft.com/office/powerpoint/2010/main" val="3253295736"/>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2"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4" name="TextBox 1">
            <a:extLst>
              <a:ext uri="{FF2B5EF4-FFF2-40B4-BE49-F238E27FC236}">
                <a16:creationId xmlns:a16="http://schemas.microsoft.com/office/drawing/2014/main" id="{9B49806D-69E1-4D20-93B4-20AD67F1C483}"/>
              </a:ext>
            </a:extLst>
          </p:cNvPr>
          <p:cNvGraphicFramePr/>
          <p:nvPr>
            <p:extLst>
              <p:ext uri="{D42A27DB-BD31-4B8C-83A1-F6EECF244321}">
                <p14:modId xmlns:p14="http://schemas.microsoft.com/office/powerpoint/2010/main" val="1686937948"/>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055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pew, aisle, altar&#10;&#10;Description automatically generated">
            <a:extLst>
              <a:ext uri="{FF2B5EF4-FFF2-40B4-BE49-F238E27FC236}">
                <a16:creationId xmlns:a16="http://schemas.microsoft.com/office/drawing/2014/main" id="{2CF8AFC9-965A-4E19-9954-56AC00D51A24}"/>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r="1" b="19560"/>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597AE038-CC00-43A7-8300-4562159F84E3}"/>
              </a:ext>
            </a:extLst>
          </p:cNvPr>
          <p:cNvSpPr txBox="1"/>
          <p:nvPr/>
        </p:nvSpPr>
        <p:spPr>
          <a:xfrm>
            <a:off x="804997" y="848785"/>
            <a:ext cx="4706803" cy="521218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3200" dirty="0">
                <a:solidFill>
                  <a:srgbClr val="000000"/>
                </a:solidFill>
              </a:rPr>
              <a:t>The Puritans traveled to set up another colony in America for their religion's sake. They wanted to "purify" the church. They believed that there was too much hierarchy in the Catholic Church and too much persecution in the Church of England, so they separated from these churches and made a decision to adhere strictly to their beliefs.</a:t>
            </a:r>
            <a:endParaRPr lang="en-US" sz="3200" dirty="0">
              <a:solidFill>
                <a:srgbClr val="000000"/>
              </a:solidFill>
              <a:cs typeface="Calibri"/>
            </a:endParaRPr>
          </a:p>
        </p:txBody>
      </p:sp>
      <p:sp>
        <p:nvSpPr>
          <p:cNvPr id="4" name="TextBox 3">
            <a:extLst>
              <a:ext uri="{FF2B5EF4-FFF2-40B4-BE49-F238E27FC236}">
                <a16:creationId xmlns:a16="http://schemas.microsoft.com/office/drawing/2014/main" id="{64DDF53D-C32C-45A0-B8FC-C6D2489FE820}"/>
              </a:ext>
            </a:extLst>
          </p:cNvPr>
          <p:cNvSpPr txBox="1"/>
          <p:nvPr/>
        </p:nvSpPr>
        <p:spPr>
          <a:xfrm>
            <a:off x="9870227"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638467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extBox 1">
            <a:extLst>
              <a:ext uri="{FF2B5EF4-FFF2-40B4-BE49-F238E27FC236}">
                <a16:creationId xmlns:a16="http://schemas.microsoft.com/office/drawing/2014/main" id="{08E7C378-08C4-4E7B-B96F-3117754A9DB3}"/>
              </a:ext>
            </a:extLst>
          </p:cNvPr>
          <p:cNvSpPr txBox="1"/>
          <p:nvPr/>
        </p:nvSpPr>
        <p:spPr>
          <a:xfrm>
            <a:off x="2848475" y="905235"/>
            <a:ext cx="6840105" cy="34697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b="1" dirty="0">
                <a:solidFill>
                  <a:srgbClr val="FFFFFF"/>
                </a:solidFill>
              </a:rPr>
              <a:t>Answer: They are allusions.</a:t>
            </a: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pPr>
            <a:endParaRPr lang="en-US" sz="2800" dirty="0">
              <a:solidFill>
                <a:srgbClr val="FFFFFF"/>
              </a:solidFill>
              <a:cs typeface="Calibri"/>
            </a:endParaRPr>
          </a:p>
          <a:p>
            <a:r>
              <a:rPr lang="en-US" sz="2800" dirty="0">
                <a:ea typeface="+mn-lt"/>
                <a:cs typeface="+mn-lt"/>
              </a:rPr>
              <a:t>An allusion is a figure of speech that makes a reference to a person, place, event, story, or art from literature, music, pop culture, etc.</a:t>
            </a:r>
            <a:endParaRPr lang="en-US" sz="2800">
              <a:cs typeface="Calibri"/>
            </a:endParaRPr>
          </a:p>
          <a:p>
            <a:endParaRPr lang="en-US" sz="2800" dirty="0">
              <a:ea typeface="+mn-lt"/>
              <a:cs typeface="+mn-lt"/>
            </a:endParaRPr>
          </a:p>
          <a:p>
            <a:r>
              <a:rPr lang="en-US" sz="2800" dirty="0">
                <a:ea typeface="+mn-lt"/>
                <a:cs typeface="+mn-lt"/>
              </a:rPr>
              <a:t>What is the allusion in the line below?</a:t>
            </a:r>
            <a:endParaRPr lang="en-US" sz="2800">
              <a:cs typeface="Calibri"/>
            </a:endParaRPr>
          </a:p>
          <a:p>
            <a:endParaRPr lang="en-US" sz="2800" dirty="0">
              <a:ea typeface="+mn-lt"/>
              <a:cs typeface="+mn-lt"/>
            </a:endParaRPr>
          </a:p>
          <a:p>
            <a:r>
              <a:rPr lang="en-US" sz="2800" b="1" dirty="0">
                <a:ea typeface="+mn-lt"/>
                <a:cs typeface="+mn-lt"/>
              </a:rPr>
              <a:t>"Great </a:t>
            </a:r>
            <a:r>
              <a:rPr lang="en-US" sz="2800" b="1" dirty="0" err="1">
                <a:ea typeface="+mn-lt"/>
                <a:cs typeface="+mn-lt"/>
              </a:rPr>
              <a:t>Bartas</a:t>
            </a:r>
            <a:r>
              <a:rPr lang="en-US" sz="2800" b="1" dirty="0">
                <a:ea typeface="+mn-lt"/>
                <a:cs typeface="+mn-lt"/>
              </a:rPr>
              <a:t>' sugared lines do but read o'er"</a:t>
            </a:r>
            <a:endParaRPr lang="en-US" sz="2800">
              <a:cs typeface="Calibri"/>
            </a:endParaRPr>
          </a:p>
          <a:p>
            <a:endParaRPr lang="en-US" sz="2800" dirty="0">
              <a:latin typeface="Verdana"/>
              <a:ea typeface="Verdana"/>
            </a:endParaRPr>
          </a:p>
        </p:txBody>
      </p:sp>
    </p:spTree>
    <p:extLst>
      <p:ext uri="{BB962C8B-B14F-4D97-AF65-F5344CB8AC3E}">
        <p14:creationId xmlns:p14="http://schemas.microsoft.com/office/powerpoint/2010/main" val="204497268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2234236-1580-4778-A203-A8D60FDA4F96}"/>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b="1" dirty="0">
                <a:solidFill>
                  <a:srgbClr val="000000"/>
                </a:solidFill>
              </a:rPr>
              <a:t>Answer: Great </a:t>
            </a:r>
            <a:r>
              <a:rPr lang="en-US" sz="4000" b="1" dirty="0" err="1">
                <a:solidFill>
                  <a:srgbClr val="000000"/>
                </a:solidFill>
              </a:rPr>
              <a:t>Bartas</a:t>
            </a:r>
            <a:endParaRPr lang="en-US" sz="4000" b="1" dirty="0" err="1">
              <a:solidFill>
                <a:srgbClr val="000000"/>
              </a:solidFill>
              <a:cs typeface="Calibri"/>
            </a:endParaRPr>
          </a:p>
          <a:p>
            <a:pPr indent="-228600">
              <a:lnSpc>
                <a:spcPct val="90000"/>
              </a:lnSpc>
              <a:spcAft>
                <a:spcPts val="600"/>
              </a:spcAft>
              <a:buFont typeface="Arial" panose="020B0604020202020204" pitchFamily="34" charset="0"/>
              <a:buChar char="•"/>
            </a:pPr>
            <a:endParaRPr lang="en-US" sz="2400">
              <a:solidFill>
                <a:srgbClr val="000000"/>
              </a:solidFill>
            </a:endParaRPr>
          </a:p>
        </p:txBody>
      </p:sp>
    </p:spTree>
    <p:extLst>
      <p:ext uri="{BB962C8B-B14F-4D97-AF65-F5344CB8AC3E}">
        <p14:creationId xmlns:p14="http://schemas.microsoft.com/office/powerpoint/2010/main" val="2238331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22FF5CF-8244-4DFD-A005-0B78700D5AE2}"/>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solidFill>
                  <a:srgbClr val="000000"/>
                </a:solidFill>
              </a:rPr>
              <a:t>Vocabulary is rich and meaningful. Authors choose words carefully. Identify and fill in the blank the word that you will see in Bradstreet's poems to the sentences where they best fit.</a:t>
            </a:r>
          </a:p>
          <a:p>
            <a:pPr indent="-228600">
              <a:lnSpc>
                <a:spcPct val="90000"/>
              </a:lnSpc>
              <a:spcAft>
                <a:spcPts val="600"/>
              </a:spcAft>
              <a:buFont typeface="Arial" panose="020B0604020202020204" pitchFamily="34" charset="0"/>
              <a:buChar char="•"/>
            </a:pPr>
            <a:r>
              <a:rPr lang="en-US" sz="2200" b="1">
                <a:solidFill>
                  <a:srgbClr val="000000"/>
                </a:solidFill>
              </a:rPr>
              <a:t>recompense</a:t>
            </a:r>
          </a:p>
          <a:p>
            <a:pPr indent="-228600">
              <a:lnSpc>
                <a:spcPct val="90000"/>
              </a:lnSpc>
              <a:spcAft>
                <a:spcPts val="600"/>
              </a:spcAft>
              <a:buFont typeface="Arial" panose="020B0604020202020204" pitchFamily="34" charset="0"/>
              <a:buChar char="•"/>
            </a:pPr>
            <a:r>
              <a:rPr lang="en-US" sz="2200" b="1">
                <a:solidFill>
                  <a:srgbClr val="000000"/>
                </a:solidFill>
              </a:rPr>
              <a:t>manifold</a:t>
            </a:r>
            <a:endParaRPr lang="en-US" sz="2200">
              <a:solidFill>
                <a:srgbClr val="000000"/>
              </a:solidFill>
            </a:endParaRPr>
          </a:p>
          <a:p>
            <a:pPr indent="-228600">
              <a:lnSpc>
                <a:spcPct val="90000"/>
              </a:lnSpc>
              <a:spcAft>
                <a:spcPts val="600"/>
              </a:spcAft>
              <a:buFont typeface="Arial" panose="020B0604020202020204" pitchFamily="34" charset="0"/>
              <a:buChar char="•"/>
            </a:pPr>
            <a:r>
              <a:rPr lang="en-US" sz="2200">
                <a:solidFill>
                  <a:srgbClr val="000000"/>
                </a:solidFill>
              </a:rPr>
              <a:t>Nestasia bought my popcorn when it was buy one get one free; do you think that is a fair ____ for me buying her movie ticket?</a:t>
            </a:r>
          </a:p>
          <a:p>
            <a:pPr indent="-228600">
              <a:lnSpc>
                <a:spcPct val="90000"/>
              </a:lnSpc>
              <a:spcAft>
                <a:spcPts val="600"/>
              </a:spcAft>
              <a:buFont typeface="Arial" panose="020B0604020202020204" pitchFamily="34" charset="0"/>
              <a:buChar char="•"/>
            </a:pPr>
            <a:r>
              <a:rPr lang="en-US" sz="2200">
                <a:solidFill>
                  <a:srgbClr val="000000"/>
                </a:solidFill>
              </a:rPr>
              <a:t>Disney World has ____ attractions and activities for my whole family.</a:t>
            </a:r>
          </a:p>
          <a:p>
            <a:pPr indent="-228600">
              <a:lnSpc>
                <a:spcPct val="90000"/>
              </a:lnSpc>
              <a:spcAft>
                <a:spcPts val="600"/>
              </a:spcAft>
              <a:buFont typeface="Arial" panose="020B0604020202020204" pitchFamily="34" charset="0"/>
              <a:buChar char="•"/>
            </a:pPr>
            <a:r>
              <a:rPr lang="en-US" sz="2200">
                <a:solidFill>
                  <a:srgbClr val="000000"/>
                </a:solidFill>
              </a:rPr>
              <a:t>Use the Merriam-Webster dictionary if needed.</a:t>
            </a:r>
          </a:p>
          <a:p>
            <a:pPr indent="-228600">
              <a:lnSpc>
                <a:spcPct val="90000"/>
              </a:lnSpc>
              <a:spcAft>
                <a:spcPts val="600"/>
              </a:spcAft>
              <a:buFont typeface="Arial" panose="020B0604020202020204" pitchFamily="34" charset="0"/>
              <a:buChar char="•"/>
            </a:pPr>
            <a:r>
              <a:rPr lang="en-US" sz="2200">
                <a:solidFill>
                  <a:srgbClr val="000000"/>
                </a:solidFill>
                <a:hlinkClick r:id="rId4"/>
              </a:rPr>
              <a:t>Merriam-Webster Dictionary</a:t>
            </a:r>
          </a:p>
        </p:txBody>
      </p:sp>
    </p:spTree>
    <p:extLst>
      <p:ext uri="{BB962C8B-B14F-4D97-AF65-F5344CB8AC3E}">
        <p14:creationId xmlns:p14="http://schemas.microsoft.com/office/powerpoint/2010/main" val="1621694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1429F2-BF67-49DC-88AE-952F383DEA18}"/>
              </a:ext>
            </a:extLst>
          </p:cNvPr>
          <p:cNvPicPr>
            <a:picLocks noChangeAspect="1"/>
          </p:cNvPicPr>
          <p:nvPr/>
        </p:nvPicPr>
        <p:blipFill rotWithShape="1">
          <a:blip r:embed="rId3">
            <a:alphaModFix/>
          </a:blip>
          <a:srcRect l="30072" r="4" b="4"/>
          <a:stretch/>
        </p:blipFill>
        <p:spPr>
          <a:xfrm>
            <a:off x="5797543" y="10"/>
            <a:ext cx="6394152" cy="6857990"/>
          </a:xfrm>
          <a:prstGeom prst="rect">
            <a:avLst/>
          </a:prstGeom>
        </p:spPr>
      </p:pic>
      <p:pic>
        <p:nvPicPr>
          <p:cNvPr id="8"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6748E96E-9EC8-4D20-A561-54938572FA3A}"/>
              </a:ext>
            </a:extLst>
          </p:cNvPr>
          <p:cNvSpPr txBox="1"/>
          <p:nvPr/>
        </p:nvSpPr>
        <p:spPr>
          <a:xfrm>
            <a:off x="804997" y="2272143"/>
            <a:ext cx="4706803" cy="378883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b="1" dirty="0">
                <a:solidFill>
                  <a:srgbClr val="000000"/>
                </a:solidFill>
              </a:rPr>
              <a:t>Answer: Recompense, manifold</a:t>
            </a:r>
            <a:endParaRPr lang="en-US" sz="4000" dirty="0">
              <a:solidFill>
                <a:srgbClr val="000000"/>
              </a:solidFill>
            </a:endParaRPr>
          </a:p>
        </p:txBody>
      </p:sp>
    </p:spTree>
    <p:extLst>
      <p:ext uri="{BB962C8B-B14F-4D97-AF65-F5344CB8AC3E}">
        <p14:creationId xmlns:p14="http://schemas.microsoft.com/office/powerpoint/2010/main" val="49964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51A7E8-C9D3-4868-9F0D-EDADEDF9EA3B}"/>
              </a:ext>
            </a:extLst>
          </p:cNvPr>
          <p:cNvPicPr>
            <a:picLocks noChangeAspect="1"/>
          </p:cNvPicPr>
          <p:nvPr/>
        </p:nvPicPr>
        <p:blipFill rotWithShape="1">
          <a:blip r:embed="rId3">
            <a:alphaModFix/>
          </a:blip>
          <a:srcRect l="24761" r="13095" b="-3"/>
          <a:stretch/>
        </p:blipFill>
        <p:spPr>
          <a:xfrm>
            <a:off x="5797543" y="10"/>
            <a:ext cx="6394152" cy="6857990"/>
          </a:xfrm>
          <a:prstGeom prst="rect">
            <a:avLst/>
          </a:prstGeom>
        </p:spPr>
      </p:pic>
      <p:pic>
        <p:nvPicPr>
          <p:cNvPr id="8"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B7438510-71BD-4CF7-AA69-F82A1E21142F}"/>
              </a:ext>
            </a:extLst>
          </p:cNvPr>
          <p:cNvSpPr txBox="1"/>
          <p:nvPr/>
        </p:nvSpPr>
        <p:spPr>
          <a:xfrm>
            <a:off x="632469" y="1222596"/>
            <a:ext cx="4706803" cy="3788830"/>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dirty="0">
                <a:solidFill>
                  <a:srgbClr val="000000"/>
                </a:solidFill>
              </a:rPr>
              <a:t>Identify and fill in the blank the word that you will see in Bradstreet's poems to the sentences where they best fit.</a:t>
            </a:r>
            <a:endParaRPr lang="en-US" sz="2000" dirty="0">
              <a:solidFill>
                <a:srgbClr val="000000"/>
              </a:solidFill>
              <a:cs typeface="Calibri"/>
            </a:endParaRPr>
          </a:p>
          <a:p>
            <a:pPr indent="-228600">
              <a:lnSpc>
                <a:spcPct val="90000"/>
              </a:lnSpc>
              <a:spcAft>
                <a:spcPts val="600"/>
              </a:spcAft>
              <a:buFont typeface="Arial" panose="020B0604020202020204" pitchFamily="34" charset="0"/>
              <a:buChar char="•"/>
            </a:pPr>
            <a:r>
              <a:rPr lang="en-US" sz="2000" dirty="0">
                <a:solidFill>
                  <a:srgbClr val="000000"/>
                </a:solidFill>
              </a:rPr>
              <a:t>Use the Merriam-Webster dictionary if needed.</a:t>
            </a:r>
            <a:endParaRPr lang="en-US" sz="2000" dirty="0">
              <a:solidFill>
                <a:srgbClr val="000000"/>
              </a:solidFill>
              <a:cs typeface="Calibri"/>
            </a:endParaRPr>
          </a:p>
          <a:p>
            <a:pPr indent="-228600">
              <a:lnSpc>
                <a:spcPct val="90000"/>
              </a:lnSpc>
              <a:spcAft>
                <a:spcPts val="600"/>
              </a:spcAft>
              <a:buFont typeface="Arial" panose="020B0604020202020204" pitchFamily="34" charset="0"/>
              <a:buChar char="•"/>
            </a:pPr>
            <a:endParaRPr lang="en-US" sz="2000" dirty="0">
              <a:solidFill>
                <a:srgbClr val="000000"/>
              </a:solidFill>
              <a:cs typeface="Calibri"/>
            </a:endParaRPr>
          </a:p>
          <a:p>
            <a:pPr indent="-228600">
              <a:lnSpc>
                <a:spcPct val="90000"/>
              </a:lnSpc>
              <a:spcAft>
                <a:spcPts val="600"/>
              </a:spcAft>
              <a:buFont typeface="Arial" panose="020B0604020202020204" pitchFamily="34" charset="0"/>
              <a:buChar char="•"/>
            </a:pPr>
            <a:r>
              <a:rPr lang="en-US" sz="2000" b="1" dirty="0">
                <a:solidFill>
                  <a:srgbClr val="000000"/>
                </a:solidFill>
              </a:rPr>
              <a:t>persevere</a:t>
            </a:r>
            <a:endParaRPr lang="en-US" sz="2000" b="1" dirty="0">
              <a:solidFill>
                <a:srgbClr val="000000"/>
              </a:solidFill>
              <a:cs typeface="Calibri"/>
            </a:endParaRPr>
          </a:p>
          <a:p>
            <a:pPr indent="-228600">
              <a:lnSpc>
                <a:spcPct val="90000"/>
              </a:lnSpc>
              <a:spcAft>
                <a:spcPts val="600"/>
              </a:spcAft>
              <a:buFont typeface="Arial" panose="020B0604020202020204" pitchFamily="34" charset="0"/>
              <a:buChar char="•"/>
            </a:pPr>
            <a:r>
              <a:rPr lang="en-US" sz="2000" b="1" dirty="0">
                <a:solidFill>
                  <a:srgbClr val="000000"/>
                </a:solidFill>
              </a:rPr>
              <a:t>requital</a:t>
            </a:r>
            <a:endParaRPr lang="en-US" sz="2000" b="1" dirty="0">
              <a:solidFill>
                <a:srgbClr val="000000"/>
              </a:solidFill>
              <a:cs typeface="Calibri"/>
            </a:endParaRPr>
          </a:p>
          <a:p>
            <a:pPr indent="-228600">
              <a:lnSpc>
                <a:spcPct val="90000"/>
              </a:lnSpc>
              <a:spcAft>
                <a:spcPts val="600"/>
              </a:spcAft>
              <a:buFont typeface="Arial" panose="020B0604020202020204" pitchFamily="34" charset="0"/>
              <a:buChar char="•"/>
            </a:pPr>
            <a:r>
              <a:rPr lang="en-US" sz="2000" dirty="0">
                <a:solidFill>
                  <a:srgbClr val="000000"/>
                </a:solidFill>
                <a:hlinkClick r:id="rId5"/>
              </a:rPr>
              <a:t>Merriam-Webster Dictionary</a:t>
            </a:r>
            <a:endParaRPr lang="en-US" sz="2000" dirty="0">
              <a:solidFill>
                <a:srgbClr val="000000"/>
              </a:solidFill>
              <a:cs typeface="Calibri"/>
            </a:endParaRPr>
          </a:p>
          <a:p>
            <a:pPr indent="-228600">
              <a:lnSpc>
                <a:spcPct val="90000"/>
              </a:lnSpc>
              <a:spcAft>
                <a:spcPts val="600"/>
              </a:spcAft>
              <a:buFont typeface="Arial" panose="020B0604020202020204" pitchFamily="34" charset="0"/>
              <a:buChar char="•"/>
            </a:pPr>
            <a:endParaRPr lang="en-US" sz="2000" dirty="0">
              <a:solidFill>
                <a:srgbClr val="000000"/>
              </a:solidFill>
              <a:cs typeface="Calibri"/>
            </a:endParaRPr>
          </a:p>
          <a:p>
            <a:pPr indent="-228600">
              <a:lnSpc>
                <a:spcPct val="90000"/>
              </a:lnSpc>
              <a:spcAft>
                <a:spcPts val="600"/>
              </a:spcAft>
              <a:buFont typeface="Arial" panose="020B0604020202020204" pitchFamily="34" charset="0"/>
              <a:buChar char="•"/>
            </a:pPr>
            <a:r>
              <a:rPr lang="en-US" sz="2000" dirty="0">
                <a:solidFill>
                  <a:srgbClr val="000000"/>
                </a:solidFill>
              </a:rPr>
              <a:t>I loaned my brother Ben lunch money, and his ____ was more than enough to buy that shirt I wanted.</a:t>
            </a:r>
            <a:endParaRPr lang="en-US" sz="2000" dirty="0">
              <a:solidFill>
                <a:srgbClr val="000000"/>
              </a:solidFill>
              <a:cs typeface="Calibri"/>
            </a:endParaRPr>
          </a:p>
          <a:p>
            <a:pPr indent="-228600">
              <a:lnSpc>
                <a:spcPct val="90000"/>
              </a:lnSpc>
              <a:spcAft>
                <a:spcPts val="600"/>
              </a:spcAft>
              <a:buFont typeface="Arial" panose="020B0604020202020204" pitchFamily="34" charset="0"/>
              <a:buChar char="•"/>
            </a:pPr>
            <a:r>
              <a:rPr lang="en-US" sz="2000" dirty="0">
                <a:solidFill>
                  <a:srgbClr val="000000"/>
                </a:solidFill>
              </a:rPr>
              <a:t>If you want to become successful at anything, you must ____ and not give up.</a:t>
            </a:r>
            <a:endParaRPr lang="en-US" sz="2000" dirty="0">
              <a:solidFill>
                <a:srgbClr val="000000"/>
              </a:solidFill>
              <a:cs typeface="Calibri"/>
            </a:endParaRPr>
          </a:p>
        </p:txBody>
      </p:sp>
    </p:spTree>
    <p:extLst>
      <p:ext uri="{BB962C8B-B14F-4D97-AF65-F5344CB8AC3E}">
        <p14:creationId xmlns:p14="http://schemas.microsoft.com/office/powerpoint/2010/main" val="3243172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F49FDF61-01EF-4ED4-A6D2-5CE666301273}"/>
              </a:ext>
            </a:extLst>
          </p:cNvPr>
          <p:cNvSpPr txBox="1"/>
          <p:nvPr/>
        </p:nvSpPr>
        <p:spPr>
          <a:xfrm>
            <a:off x="6297233" y="547154"/>
            <a:ext cx="5806776" cy="580919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400" b="1" dirty="0">
                <a:solidFill>
                  <a:schemeClr val="tx1">
                    <a:alpha val="80000"/>
                  </a:schemeClr>
                </a:solidFill>
              </a:rPr>
              <a:t>Answer: requital, persevere</a:t>
            </a:r>
            <a:endParaRPr lang="en-US" sz="2400" b="1" dirty="0">
              <a:solidFill>
                <a:schemeClr val="tx1">
                  <a:alpha val="80000"/>
                </a:schemeClr>
              </a:solidFill>
              <a:cs typeface="Calibri"/>
            </a:endParaRPr>
          </a:p>
          <a:p>
            <a:pPr indent="-228600">
              <a:lnSpc>
                <a:spcPct val="90000"/>
              </a:lnSpc>
              <a:spcAft>
                <a:spcPts val="600"/>
              </a:spcAft>
              <a:buFont typeface="Arial" panose="020B0604020202020204" pitchFamily="34" charset="0"/>
              <a:buChar char="•"/>
            </a:pPr>
            <a:r>
              <a:rPr lang="en-US" sz="2400" dirty="0">
                <a:solidFill>
                  <a:schemeClr val="tx1">
                    <a:alpha val="80000"/>
                  </a:schemeClr>
                </a:solidFill>
              </a:rPr>
              <a:t>Identify and fill in the blank the word that you will see in Bradstreet's poems to the sentences where they best fit.</a:t>
            </a:r>
            <a:endParaRPr lang="en-US" sz="2400" dirty="0">
              <a:solidFill>
                <a:schemeClr val="tx1">
                  <a:alpha val="80000"/>
                </a:schemeClr>
              </a:solidFill>
              <a:cs typeface="Calibri"/>
            </a:endParaRPr>
          </a:p>
          <a:p>
            <a:pPr indent="-228600">
              <a:lnSpc>
                <a:spcPct val="90000"/>
              </a:lnSpc>
              <a:spcAft>
                <a:spcPts val="600"/>
              </a:spcAft>
              <a:buFont typeface="Arial" panose="020B0604020202020204" pitchFamily="34" charset="0"/>
              <a:buChar char="•"/>
            </a:pPr>
            <a:r>
              <a:rPr lang="en-US" sz="2400" dirty="0">
                <a:solidFill>
                  <a:schemeClr val="tx1">
                    <a:alpha val="80000"/>
                  </a:schemeClr>
                </a:solidFill>
              </a:rPr>
              <a:t>Use the Merriam-Webster dictionary if needed.</a:t>
            </a:r>
            <a:endParaRPr lang="en-US" sz="2400" dirty="0">
              <a:solidFill>
                <a:schemeClr val="tx1">
                  <a:alpha val="80000"/>
                </a:schemeClr>
              </a:solidFill>
              <a:cs typeface="Calibri"/>
            </a:endParaRPr>
          </a:p>
          <a:p>
            <a:pPr indent="-228600">
              <a:lnSpc>
                <a:spcPct val="90000"/>
              </a:lnSpc>
              <a:spcAft>
                <a:spcPts val="600"/>
              </a:spcAft>
              <a:buFont typeface="Arial" panose="020B0604020202020204" pitchFamily="34" charset="0"/>
              <a:buChar char="•"/>
            </a:pPr>
            <a:r>
              <a:rPr lang="en-US" sz="2400" dirty="0">
                <a:solidFill>
                  <a:schemeClr val="tx1">
                    <a:alpha val="80000"/>
                  </a:schemeClr>
                </a:solidFill>
                <a:hlinkClick r:id="rId3">
                  <a:extLst>
                    <a:ext uri="{A12FA001-AC4F-418D-AE19-62706E023703}">
                      <ahyp:hlinkClr xmlns:ahyp="http://schemas.microsoft.com/office/drawing/2018/hyperlinkcolor" val="tx"/>
                    </a:ext>
                  </a:extLst>
                </a:hlinkClick>
              </a:rPr>
              <a:t>Merriam-Webster Dictionary</a:t>
            </a:r>
            <a:endParaRPr lang="en-US" sz="2400">
              <a:solidFill>
                <a:schemeClr val="tx1">
                  <a:alpha val="80000"/>
                </a:schemeClr>
              </a:solidFill>
              <a:cs typeface="Calibri"/>
            </a:endParaRPr>
          </a:p>
          <a:p>
            <a:pPr indent="-228600">
              <a:lnSpc>
                <a:spcPct val="90000"/>
              </a:lnSpc>
              <a:spcAft>
                <a:spcPts val="600"/>
              </a:spcAft>
              <a:buFont typeface="Arial" panose="020B0604020202020204" pitchFamily="34" charset="0"/>
              <a:buChar char="•"/>
            </a:pPr>
            <a:r>
              <a:rPr lang="en-US" sz="2400" b="1" dirty="0">
                <a:solidFill>
                  <a:schemeClr val="tx1">
                    <a:alpha val="80000"/>
                  </a:schemeClr>
                </a:solidFill>
              </a:rPr>
              <a:t>deign</a:t>
            </a:r>
            <a:endParaRPr lang="en-US" sz="2400" b="1" dirty="0">
              <a:solidFill>
                <a:schemeClr val="tx1">
                  <a:alpha val="80000"/>
                </a:schemeClr>
              </a:solidFill>
              <a:cs typeface="Calibri"/>
            </a:endParaRPr>
          </a:p>
          <a:p>
            <a:pPr indent="-228600">
              <a:lnSpc>
                <a:spcPct val="90000"/>
              </a:lnSpc>
              <a:spcAft>
                <a:spcPts val="600"/>
              </a:spcAft>
              <a:buFont typeface="Arial" panose="020B0604020202020204" pitchFamily="34" charset="0"/>
              <a:buChar char="•"/>
            </a:pPr>
            <a:r>
              <a:rPr lang="en-US" sz="2400" b="1" dirty="0">
                <a:solidFill>
                  <a:schemeClr val="tx1">
                    <a:alpha val="80000"/>
                  </a:schemeClr>
                </a:solidFill>
              </a:rPr>
              <a:t>carping</a:t>
            </a:r>
            <a:endParaRPr lang="en-US" sz="2400" b="1" dirty="0">
              <a:solidFill>
                <a:schemeClr val="tx1">
                  <a:alpha val="80000"/>
                </a:schemeClr>
              </a:solidFill>
              <a:cs typeface="Calibri"/>
            </a:endParaRPr>
          </a:p>
          <a:p>
            <a:pPr indent="-228600">
              <a:lnSpc>
                <a:spcPct val="90000"/>
              </a:lnSpc>
              <a:spcAft>
                <a:spcPts val="600"/>
              </a:spcAft>
              <a:buFont typeface="Arial" panose="020B0604020202020204" pitchFamily="34" charset="0"/>
              <a:buChar char="•"/>
            </a:pPr>
            <a:r>
              <a:rPr lang="en-US" sz="2400" b="1" dirty="0">
                <a:solidFill>
                  <a:schemeClr val="tx1">
                    <a:alpha val="80000"/>
                  </a:schemeClr>
                </a:solidFill>
              </a:rPr>
              <a:t>precedency</a:t>
            </a:r>
            <a:endParaRPr lang="en-US" sz="2400" b="1" dirty="0">
              <a:solidFill>
                <a:schemeClr val="tx1">
                  <a:alpha val="80000"/>
                </a:schemeClr>
              </a:solidFill>
              <a:cs typeface="Calibri"/>
            </a:endParaRPr>
          </a:p>
          <a:p>
            <a:pPr indent="-228600">
              <a:lnSpc>
                <a:spcPct val="90000"/>
              </a:lnSpc>
              <a:spcAft>
                <a:spcPts val="600"/>
              </a:spcAft>
              <a:buFont typeface="Arial" panose="020B0604020202020204" pitchFamily="34" charset="0"/>
              <a:buChar char="•"/>
            </a:pPr>
            <a:endParaRPr lang="en-US" sz="2400" dirty="0">
              <a:solidFill>
                <a:schemeClr val="tx1">
                  <a:alpha val="80000"/>
                </a:schemeClr>
              </a:solidFill>
              <a:cs typeface="Calibri"/>
            </a:endParaRPr>
          </a:p>
          <a:p>
            <a:pPr indent="-228600">
              <a:lnSpc>
                <a:spcPct val="90000"/>
              </a:lnSpc>
              <a:spcAft>
                <a:spcPts val="600"/>
              </a:spcAft>
              <a:buFont typeface="Arial" panose="020B0604020202020204" pitchFamily="34" charset="0"/>
              <a:buChar char="•"/>
            </a:pPr>
            <a:r>
              <a:rPr lang="en-US" sz="2400" dirty="0">
                <a:solidFill>
                  <a:schemeClr val="tx1">
                    <a:alpha val="80000"/>
                  </a:schemeClr>
                </a:solidFill>
              </a:rPr>
              <a:t>Critics from both sides are already _ _ about how the football player's arrogance.</a:t>
            </a:r>
            <a:endParaRPr lang="en-US" sz="2400" dirty="0">
              <a:solidFill>
                <a:schemeClr val="tx1">
                  <a:alpha val="80000"/>
                </a:schemeClr>
              </a:solidFill>
              <a:cs typeface="Calibri"/>
            </a:endParaRPr>
          </a:p>
          <a:p>
            <a:pPr indent="-228600">
              <a:lnSpc>
                <a:spcPct val="90000"/>
              </a:lnSpc>
              <a:spcAft>
                <a:spcPts val="600"/>
              </a:spcAft>
              <a:buFont typeface="Arial" panose="020B0604020202020204" pitchFamily="34" charset="0"/>
              <a:buChar char="•"/>
            </a:pPr>
            <a:r>
              <a:rPr lang="en-US" sz="2400" dirty="0">
                <a:solidFill>
                  <a:schemeClr val="tx1">
                    <a:alpha val="80000"/>
                  </a:schemeClr>
                </a:solidFill>
              </a:rPr>
              <a:t>Jordan's group has set a _ _ for what I am expecting in behavior.</a:t>
            </a:r>
            <a:endParaRPr lang="en-US" sz="2400" dirty="0">
              <a:solidFill>
                <a:schemeClr val="tx1">
                  <a:alpha val="80000"/>
                </a:schemeClr>
              </a:solidFill>
              <a:cs typeface="Calibri"/>
            </a:endParaRPr>
          </a:p>
          <a:p>
            <a:pPr indent="-228600">
              <a:lnSpc>
                <a:spcPct val="90000"/>
              </a:lnSpc>
              <a:spcAft>
                <a:spcPts val="600"/>
              </a:spcAft>
              <a:buFont typeface="Arial" panose="020B0604020202020204" pitchFamily="34" charset="0"/>
              <a:buChar char="•"/>
            </a:pPr>
            <a:r>
              <a:rPr lang="en-US" sz="2400" dirty="0">
                <a:solidFill>
                  <a:schemeClr val="tx1">
                    <a:alpha val="80000"/>
                  </a:schemeClr>
                </a:solidFill>
              </a:rPr>
              <a:t>The star pitcher would not _ _ speak to the pitcher of the rival team.</a:t>
            </a:r>
            <a:endParaRPr lang="en-US" sz="2400" dirty="0">
              <a:solidFill>
                <a:schemeClr val="tx1">
                  <a:alpha val="80000"/>
                </a:schemeClr>
              </a:solidFill>
              <a:cs typeface="Calibri"/>
            </a:endParaRPr>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619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CA1C2D28-DD54-403F-BE50-BA964F25A40E}"/>
              </a:ext>
            </a:extLst>
          </p:cNvPr>
          <p:cNvSpPr txBox="1"/>
          <p:nvPr/>
        </p:nvSpPr>
        <p:spPr>
          <a:xfrm>
            <a:off x="838201" y="2055811"/>
            <a:ext cx="7315200" cy="412115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a:t>Answer: carping, precedency, deign</a:t>
            </a:r>
            <a:endParaRPr lang="en-US" sz="2400"/>
          </a:p>
        </p:txBody>
      </p:sp>
      <p:sp>
        <p:nvSpPr>
          <p:cNvPr id="13" name="Freeform: Shape 12">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30939826"/>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CBDA28E-2595-405C-833C-910C2075F23C}"/>
              </a:ext>
            </a:extLst>
          </p:cNvPr>
          <p:cNvSpPr txBox="1"/>
          <p:nvPr/>
        </p:nvSpPr>
        <p:spPr>
          <a:xfrm>
            <a:off x="380185" y="528966"/>
            <a:ext cx="5564172" cy="502793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85000" lnSpcReduction="10000"/>
          </a:bodyPr>
          <a:lstStyle/>
          <a:p>
            <a:pPr indent="-228600">
              <a:lnSpc>
                <a:spcPct val="90000"/>
              </a:lnSpc>
              <a:spcAft>
                <a:spcPts val="600"/>
              </a:spcAft>
              <a:buFont typeface="Arial" panose="020B0604020202020204" pitchFamily="34" charset="0"/>
              <a:buChar char="•"/>
            </a:pPr>
            <a:r>
              <a:rPr lang="en-US" sz="2400" dirty="0">
                <a:solidFill>
                  <a:schemeClr val="bg1"/>
                </a:solidFill>
              </a:rPr>
              <a:t>“To My Dear and Loving Husband” by Anne Bradstreet </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r>
              <a:rPr lang="en-US" sz="2400" dirty="0">
                <a:solidFill>
                  <a:schemeClr val="bg1"/>
                </a:solidFill>
              </a:rPr>
              <a:t>If ever two were one then surely we. </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r>
              <a:rPr lang="en-US" sz="2400" dirty="0">
                <a:solidFill>
                  <a:schemeClr val="bg1"/>
                </a:solidFill>
              </a:rPr>
              <a:t>If ever man were loved by wife, then thee;</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r>
              <a:rPr lang="en-US" sz="2400" dirty="0">
                <a:solidFill>
                  <a:schemeClr val="bg1"/>
                </a:solidFill>
              </a:rPr>
              <a:t>If ever wife were happy in a man,</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r>
              <a:rPr lang="en-US" sz="2400" dirty="0">
                <a:solidFill>
                  <a:schemeClr val="bg1"/>
                </a:solidFill>
              </a:rPr>
              <a:t> Compare with me, ye women, if you can.</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r>
              <a:rPr lang="en-US" sz="2400" dirty="0">
                <a:solidFill>
                  <a:schemeClr val="bg1"/>
                </a:solidFill>
              </a:rPr>
              <a:t> 5 I prize thy love more than whole mines of gold</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r>
              <a:rPr lang="en-US" sz="2400" dirty="0">
                <a:solidFill>
                  <a:schemeClr val="bg1"/>
                </a:solidFill>
              </a:rPr>
              <a:t> Or all the riches that the East doth hold. </a:t>
            </a:r>
          </a:p>
          <a:p>
            <a:pPr indent="-228600">
              <a:lnSpc>
                <a:spcPct val="90000"/>
              </a:lnSpc>
              <a:spcAft>
                <a:spcPts val="600"/>
              </a:spcAft>
              <a:buFont typeface="Arial" panose="020B0604020202020204" pitchFamily="34" charset="0"/>
              <a:buChar char="•"/>
            </a:pPr>
            <a:r>
              <a:rPr lang="en-US" sz="2400" dirty="0">
                <a:solidFill>
                  <a:schemeClr val="bg1"/>
                </a:solidFill>
              </a:rPr>
              <a:t>My love is such that rivers cannot quench, </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r>
              <a:rPr lang="en-US" sz="2400" dirty="0">
                <a:solidFill>
                  <a:schemeClr val="bg1"/>
                </a:solidFill>
              </a:rPr>
              <a:t>Nor aught but love from thee give recompense. </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r>
              <a:rPr lang="en-US" sz="2400" dirty="0">
                <a:solidFill>
                  <a:schemeClr val="bg1"/>
                </a:solidFill>
              </a:rPr>
              <a:t>Thy love is such I can no way repay, </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r>
              <a:rPr lang="en-US" sz="2400" dirty="0">
                <a:solidFill>
                  <a:schemeClr val="bg1"/>
                </a:solidFill>
              </a:rPr>
              <a:t>10 The heavens reward thee manifold, I pray. </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r>
              <a:rPr lang="en-US" sz="2400" dirty="0">
                <a:solidFill>
                  <a:schemeClr val="bg1"/>
                </a:solidFill>
              </a:rPr>
              <a:t>Then while we live, in love let's so persevere </a:t>
            </a:r>
            <a:endParaRPr lang="en-US" sz="2400" dirty="0">
              <a:solidFill>
                <a:schemeClr val="bg1"/>
              </a:solidFill>
              <a:cs typeface="Calibri"/>
            </a:endParaRPr>
          </a:p>
          <a:p>
            <a:pPr indent="-228600">
              <a:lnSpc>
                <a:spcPct val="90000"/>
              </a:lnSpc>
              <a:spcAft>
                <a:spcPts val="600"/>
              </a:spcAft>
              <a:buFont typeface="Arial" panose="020B0604020202020204" pitchFamily="34" charset="0"/>
              <a:buChar char="•"/>
            </a:pPr>
            <a:r>
              <a:rPr lang="en-US" sz="2400" dirty="0">
                <a:solidFill>
                  <a:schemeClr val="bg1"/>
                </a:solidFill>
              </a:rPr>
              <a:t>That when we live no more, we may live ever.</a:t>
            </a:r>
            <a:endParaRPr lang="en-US" sz="2400" dirty="0">
              <a:solidFill>
                <a:schemeClr val="bg1"/>
              </a:solidFill>
              <a:cs typeface="Calibri"/>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1B0F446C-56C6-4FF5-898D-1B4BB83693F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25453" y="0"/>
            <a:ext cx="4543425" cy="6858000"/>
          </a:xfrm>
          <a:prstGeom prst="rect">
            <a:avLst/>
          </a:prstGeom>
        </p:spPr>
      </p:pic>
      <p:sp>
        <p:nvSpPr>
          <p:cNvPr id="4" name="TextBox 3">
            <a:extLst>
              <a:ext uri="{FF2B5EF4-FFF2-40B4-BE49-F238E27FC236}">
                <a16:creationId xmlns:a16="http://schemas.microsoft.com/office/drawing/2014/main" id="{EB60E1F5-7BFE-4681-AC58-1565FF22931C}"/>
              </a:ext>
            </a:extLst>
          </p:cNvPr>
          <p:cNvSpPr txBox="1"/>
          <p:nvPr/>
        </p:nvSpPr>
        <p:spPr>
          <a:xfrm>
            <a:off x="8747410"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597796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0368CFE-7DB4-4A69-9C31-7B6D6379D1C1}"/>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dirty="0">
                <a:solidFill>
                  <a:srgbClr val="000000"/>
                </a:solidFill>
              </a:rPr>
              <a:t>1.) In one sentence, summarize the poem, "To My Dear and Loving Husband."</a:t>
            </a:r>
            <a:endParaRPr lang="en-US" sz="3600" dirty="0">
              <a:solidFill>
                <a:srgbClr val="000000"/>
              </a:solidFill>
              <a:cs typeface="Calibri"/>
            </a:endParaRPr>
          </a:p>
        </p:txBody>
      </p:sp>
    </p:spTree>
    <p:extLst>
      <p:ext uri="{BB962C8B-B14F-4D97-AF65-F5344CB8AC3E}">
        <p14:creationId xmlns:p14="http://schemas.microsoft.com/office/powerpoint/2010/main" val="2990168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extBox 1">
            <a:extLst>
              <a:ext uri="{FF2B5EF4-FFF2-40B4-BE49-F238E27FC236}">
                <a16:creationId xmlns:a16="http://schemas.microsoft.com/office/drawing/2014/main" id="{281CCE2E-107C-46F2-B3D7-5142156EC412}"/>
              </a:ext>
            </a:extLst>
          </p:cNvPr>
          <p:cNvSpPr txBox="1"/>
          <p:nvPr/>
        </p:nvSpPr>
        <p:spPr>
          <a:xfrm>
            <a:off x="2618437" y="2371725"/>
            <a:ext cx="6955124" cy="303847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a:solidFill>
                  <a:srgbClr val="FFFFFF"/>
                </a:solidFill>
              </a:rPr>
              <a:t>In the poem, the speaker discusses the relationship she and her husband have for each other through marriage, love, and devotion.</a:t>
            </a:r>
            <a:endParaRPr lang="en-US" sz="2400">
              <a:solidFill>
                <a:srgbClr val="FFFFFF"/>
              </a:solidFill>
            </a:endParaRPr>
          </a:p>
        </p:txBody>
      </p:sp>
    </p:spTree>
    <p:extLst>
      <p:ext uri="{BB962C8B-B14F-4D97-AF65-F5344CB8AC3E}">
        <p14:creationId xmlns:p14="http://schemas.microsoft.com/office/powerpoint/2010/main" val="396760284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3" descr="A picture containing text, book&#10;&#10;Description automatically generated">
            <a:extLst>
              <a:ext uri="{FF2B5EF4-FFF2-40B4-BE49-F238E27FC236}">
                <a16:creationId xmlns:a16="http://schemas.microsoft.com/office/drawing/2014/main" id="{A0933003-EAE7-4221-A247-26A940E86A0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3582" r="-1" b="12480"/>
          <a:stretch/>
        </p:blipFill>
        <p:spPr>
          <a:xfrm>
            <a:off x="20" y="10"/>
            <a:ext cx="12188932"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B3B1666E-848F-4087-BA32-A2393C0B2C90}"/>
              </a:ext>
            </a:extLst>
          </p:cNvPr>
          <p:cNvSpPr txBox="1"/>
          <p:nvPr/>
        </p:nvSpPr>
        <p:spPr>
          <a:xfrm>
            <a:off x="618063" y="4123676"/>
            <a:ext cx="9565028" cy="198248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dirty="0"/>
              <a:t>Families were dominant in the colony. It was a Godly community without persecution from other religions.</a:t>
            </a:r>
            <a:endParaRPr lang="en-US" sz="2800">
              <a:cs typeface="Calibri"/>
            </a:endParaRPr>
          </a:p>
          <a:p>
            <a:pPr indent="-228600">
              <a:lnSpc>
                <a:spcPct val="90000"/>
              </a:lnSpc>
              <a:spcAft>
                <a:spcPts val="600"/>
              </a:spcAft>
              <a:buFont typeface="Arial" panose="020B0604020202020204" pitchFamily="34" charset="0"/>
              <a:buChar char="•"/>
            </a:pPr>
            <a:r>
              <a:rPr lang="en-US" sz="2800" dirty="0"/>
              <a:t>Puritanism is an extremely stern religion. In the next two lessons, you will read about two women who excelled in spite of their religion's expectation of subservience.</a:t>
            </a:r>
            <a:endParaRPr lang="en-US" sz="2800" dirty="0">
              <a:cs typeface="Calibri"/>
            </a:endParaRPr>
          </a:p>
        </p:txBody>
      </p:sp>
      <p:sp>
        <p:nvSpPr>
          <p:cNvPr id="4" name="TextBox 3">
            <a:extLst>
              <a:ext uri="{FF2B5EF4-FFF2-40B4-BE49-F238E27FC236}">
                <a16:creationId xmlns:a16="http://schemas.microsoft.com/office/drawing/2014/main" id="{5B53B7F1-768A-44C9-8157-A6F34402CB05}"/>
              </a:ext>
            </a:extLst>
          </p:cNvPr>
          <p:cNvSpPr txBox="1"/>
          <p:nvPr/>
        </p:nvSpPr>
        <p:spPr>
          <a:xfrm>
            <a:off x="9734434"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79203956"/>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E1C37121-D393-4E2E-8399-EFEE8BCE184B}"/>
              </a:ext>
            </a:extLst>
          </p:cNvPr>
          <p:cNvSpPr txBox="1"/>
          <p:nvPr/>
        </p:nvSpPr>
        <p:spPr>
          <a:xfrm>
            <a:off x="838201" y="2055811"/>
            <a:ext cx="7315200" cy="412115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t>2.) "To My Dear and Loving Husband" can be best described as a tribute to:</a:t>
            </a:r>
          </a:p>
          <a:p>
            <a:pPr indent="-228600">
              <a:lnSpc>
                <a:spcPct val="90000"/>
              </a:lnSpc>
              <a:spcAft>
                <a:spcPts val="600"/>
              </a:spcAft>
              <a:buFont typeface="Arial" panose="020B0604020202020204" pitchFamily="34" charset="0"/>
              <a:buChar char="•"/>
            </a:pPr>
            <a:r>
              <a:rPr lang="en-US" sz="2400"/>
              <a:t>a) youth</a:t>
            </a:r>
          </a:p>
          <a:p>
            <a:pPr indent="-228600">
              <a:lnSpc>
                <a:spcPct val="90000"/>
              </a:lnSpc>
              <a:spcAft>
                <a:spcPts val="600"/>
              </a:spcAft>
              <a:buFont typeface="Arial" panose="020B0604020202020204" pitchFamily="34" charset="0"/>
              <a:buChar char="•"/>
            </a:pPr>
            <a:r>
              <a:rPr lang="en-US" sz="2400"/>
              <a:t>b) marriage</a:t>
            </a:r>
          </a:p>
          <a:p>
            <a:pPr indent="-228600">
              <a:lnSpc>
                <a:spcPct val="90000"/>
              </a:lnSpc>
              <a:spcAft>
                <a:spcPts val="600"/>
              </a:spcAft>
              <a:buFont typeface="Arial" panose="020B0604020202020204" pitchFamily="34" charset="0"/>
              <a:buChar char="•"/>
            </a:pPr>
            <a:r>
              <a:rPr lang="en-US" sz="2400"/>
              <a:t>c) God</a:t>
            </a:r>
          </a:p>
          <a:p>
            <a:pPr indent="-228600">
              <a:lnSpc>
                <a:spcPct val="90000"/>
              </a:lnSpc>
              <a:spcAft>
                <a:spcPts val="600"/>
              </a:spcAft>
              <a:buFont typeface="Arial" panose="020B0604020202020204" pitchFamily="34" charset="0"/>
              <a:buChar char="•"/>
            </a:pPr>
            <a:r>
              <a:rPr lang="en-US" sz="2400"/>
              <a:t>d) faith</a:t>
            </a:r>
          </a:p>
        </p:txBody>
      </p:sp>
      <p:sp>
        <p:nvSpPr>
          <p:cNvPr id="13" name="Freeform: Shape 12">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75699360"/>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extBox 1">
            <a:extLst>
              <a:ext uri="{FF2B5EF4-FFF2-40B4-BE49-F238E27FC236}">
                <a16:creationId xmlns:a16="http://schemas.microsoft.com/office/drawing/2014/main" id="{8FCD297D-F507-4682-ADFC-F2568FF5ED27}"/>
              </a:ext>
            </a:extLst>
          </p:cNvPr>
          <p:cNvSpPr txBox="1"/>
          <p:nvPr/>
        </p:nvSpPr>
        <p:spPr>
          <a:xfrm>
            <a:off x="2618437" y="2371725"/>
            <a:ext cx="6955124" cy="303847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solidFill>
                  <a:srgbClr val="FFFFFF"/>
                </a:solidFill>
              </a:rPr>
              <a:t>Answer: B, marriage</a:t>
            </a:r>
          </a:p>
        </p:txBody>
      </p:sp>
    </p:spTree>
    <p:extLst>
      <p:ext uri="{BB962C8B-B14F-4D97-AF65-F5344CB8AC3E}">
        <p14:creationId xmlns:p14="http://schemas.microsoft.com/office/powerpoint/2010/main" val="292519998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3" name="Straight Connector 12">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9" name="Oval 18">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9" name="Straight Connector 28">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7" name="Straight Connector 36">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aphicFrame>
        <p:nvGraphicFramePr>
          <p:cNvPr id="4" name="TextBox 1">
            <a:extLst>
              <a:ext uri="{FF2B5EF4-FFF2-40B4-BE49-F238E27FC236}">
                <a16:creationId xmlns:a16="http://schemas.microsoft.com/office/drawing/2014/main" id="{10480253-7655-43C6-B7B9-5C0C6062BFF3}"/>
              </a:ext>
            </a:extLst>
          </p:cNvPr>
          <p:cNvGraphicFramePr/>
          <p:nvPr>
            <p:extLst>
              <p:ext uri="{D42A27DB-BD31-4B8C-83A1-F6EECF244321}">
                <p14:modId xmlns:p14="http://schemas.microsoft.com/office/powerpoint/2010/main" val="527596661"/>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4440292"/>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66C2A5B-22C9-4055-916D-FCA5DBE973F1}"/>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solidFill>
                  <a:srgbClr val="000000"/>
                </a:solidFill>
              </a:rPr>
              <a:t>Answer: C, "Let's love each other so well that we live on after death.</a:t>
            </a:r>
          </a:p>
        </p:txBody>
      </p:sp>
    </p:spTree>
    <p:extLst>
      <p:ext uri="{BB962C8B-B14F-4D97-AF65-F5344CB8AC3E}">
        <p14:creationId xmlns:p14="http://schemas.microsoft.com/office/powerpoint/2010/main" val="4284034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3" name="Straight Connector 12">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9" name="Oval 18">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9" name="Straight Connector 28">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7" name="Straight Connector 36">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aphicFrame>
        <p:nvGraphicFramePr>
          <p:cNvPr id="4" name="TextBox 1">
            <a:extLst>
              <a:ext uri="{FF2B5EF4-FFF2-40B4-BE49-F238E27FC236}">
                <a16:creationId xmlns:a16="http://schemas.microsoft.com/office/drawing/2014/main" id="{BE18B19A-1C75-46BF-9C9A-56E34DF65A85}"/>
              </a:ext>
            </a:extLst>
          </p:cNvPr>
          <p:cNvGraphicFramePr/>
          <p:nvPr>
            <p:extLst>
              <p:ext uri="{D42A27DB-BD31-4B8C-83A1-F6EECF244321}">
                <p14:modId xmlns:p14="http://schemas.microsoft.com/office/powerpoint/2010/main" val="4039253287"/>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343662"/>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extBox 1">
            <a:extLst>
              <a:ext uri="{FF2B5EF4-FFF2-40B4-BE49-F238E27FC236}">
                <a16:creationId xmlns:a16="http://schemas.microsoft.com/office/drawing/2014/main" id="{5A70394E-4F20-4EA8-B5E9-A4242068971A}"/>
              </a:ext>
            </a:extLst>
          </p:cNvPr>
          <p:cNvSpPr txBox="1"/>
          <p:nvPr/>
        </p:nvSpPr>
        <p:spPr>
          <a:xfrm>
            <a:off x="2618437" y="2371725"/>
            <a:ext cx="6955124" cy="303847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solidFill>
                  <a:srgbClr val="FFFFFF"/>
                </a:solidFill>
              </a:rPr>
              <a:t>Answer: C, powerful</a:t>
            </a:r>
          </a:p>
        </p:txBody>
      </p:sp>
    </p:spTree>
    <p:extLst>
      <p:ext uri="{BB962C8B-B14F-4D97-AF65-F5344CB8AC3E}">
        <p14:creationId xmlns:p14="http://schemas.microsoft.com/office/powerpoint/2010/main" val="128494300"/>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04DA6-B35D-46EC-979A-C852D3EBE714}"/>
              </a:ext>
            </a:extLst>
          </p:cNvPr>
          <p:cNvPicPr>
            <a:picLocks noChangeAspect="1"/>
          </p:cNvPicPr>
          <p:nvPr/>
        </p:nvPicPr>
        <p:blipFill rotWithShape="1">
          <a:blip r:embed="rId3">
            <a:alphaModFix/>
          </a:blip>
          <a:srcRect l="12519" r="25336" b="-3"/>
          <a:stretch/>
        </p:blipFill>
        <p:spPr>
          <a:xfrm>
            <a:off x="5797543" y="10"/>
            <a:ext cx="6394152" cy="6857990"/>
          </a:xfrm>
          <a:prstGeom prst="rect">
            <a:avLst/>
          </a:prstGeom>
        </p:spPr>
      </p:pic>
      <p:pic>
        <p:nvPicPr>
          <p:cNvPr id="8"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7E1DF9D4-6695-4024-8B27-E2957866E250}"/>
              </a:ext>
            </a:extLst>
          </p:cNvPr>
          <p:cNvSpPr txBox="1"/>
          <p:nvPr/>
        </p:nvSpPr>
        <p:spPr>
          <a:xfrm>
            <a:off x="804997" y="2272143"/>
            <a:ext cx="4706803" cy="3788830"/>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dirty="0">
                <a:solidFill>
                  <a:srgbClr val="000000"/>
                </a:solidFill>
              </a:rPr>
              <a:t>5.) The speaker of "To My Dear and Loving Husband" feels that her husband’s love for her is:</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pPr>
            <a:r>
              <a:rPr lang="en-US" sz="2800" dirty="0">
                <a:solidFill>
                  <a:srgbClr val="000000"/>
                </a:solidFill>
              </a:rPr>
              <a:t>a) far weaker than her love for him</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pPr>
            <a:r>
              <a:rPr lang="en-US" sz="2800" dirty="0">
                <a:solidFill>
                  <a:srgbClr val="000000"/>
                </a:solidFill>
              </a:rPr>
              <a:t>b) slightly weaker than her love for him</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pPr>
            <a:r>
              <a:rPr lang="en-US" sz="2800" dirty="0">
                <a:solidFill>
                  <a:srgbClr val="000000"/>
                </a:solidFill>
              </a:rPr>
              <a:t>c) as powerful as her love for him</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pPr>
            <a:r>
              <a:rPr lang="en-US" sz="2800" dirty="0">
                <a:solidFill>
                  <a:srgbClr val="000000"/>
                </a:solidFill>
              </a:rPr>
              <a:t>d) far stronger than her love for him</a:t>
            </a:r>
            <a:endParaRPr lang="en-US" sz="2800" dirty="0">
              <a:solidFill>
                <a:srgbClr val="000000"/>
              </a:solidFill>
              <a:cs typeface="Calibri"/>
            </a:endParaRPr>
          </a:p>
        </p:txBody>
      </p:sp>
    </p:spTree>
    <p:extLst>
      <p:ext uri="{BB962C8B-B14F-4D97-AF65-F5344CB8AC3E}">
        <p14:creationId xmlns:p14="http://schemas.microsoft.com/office/powerpoint/2010/main" val="649169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708"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1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95E59CC-7059-4455-9789-EDFBBE8F5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 t="7983" r="60644" b="14447"/>
          <a:stretch/>
        </p:blipFill>
        <p:spPr>
          <a:xfrm>
            <a:off x="2777490" y="2"/>
            <a:ext cx="6185757" cy="6857999"/>
          </a:xfrm>
          <a:custGeom>
            <a:avLst/>
            <a:gdLst>
              <a:gd name="connsiteX0" fmla="*/ 0 w 9414510"/>
              <a:gd name="connsiteY0" fmla="*/ 0 h 6857999"/>
              <a:gd name="connsiteX1" fmla="*/ 9414510 w 9414510"/>
              <a:gd name="connsiteY1" fmla="*/ 0 h 6857999"/>
              <a:gd name="connsiteX2" fmla="*/ 9414510 w 9414510"/>
              <a:gd name="connsiteY2" fmla="*/ 6857999 h 6857999"/>
              <a:gd name="connsiteX3" fmla="*/ 0 w 941451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414510" h="6857999">
                <a:moveTo>
                  <a:pt x="0" y="0"/>
                </a:moveTo>
                <a:lnTo>
                  <a:pt x="9414510" y="0"/>
                </a:lnTo>
                <a:lnTo>
                  <a:pt x="9414510" y="6857999"/>
                </a:lnTo>
                <a:lnTo>
                  <a:pt x="0" y="6857999"/>
                </a:lnTo>
                <a:close/>
              </a:path>
            </a:pathLst>
          </a:custGeom>
        </p:spPr>
      </p:pic>
      <p:sp>
        <p:nvSpPr>
          <p:cNvPr id="2" name="TextBox 1">
            <a:extLst>
              <a:ext uri="{FF2B5EF4-FFF2-40B4-BE49-F238E27FC236}">
                <a16:creationId xmlns:a16="http://schemas.microsoft.com/office/drawing/2014/main" id="{289568A9-435E-4679-A058-6E7C90C5BBCD}"/>
              </a:ext>
            </a:extLst>
          </p:cNvPr>
          <p:cNvSpPr txBox="1"/>
          <p:nvPr/>
        </p:nvSpPr>
        <p:spPr>
          <a:xfrm>
            <a:off x="6305550" y="1032987"/>
            <a:ext cx="5246370" cy="479202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solidFill>
                  <a:srgbClr val="FFFFFF"/>
                </a:solidFill>
              </a:rPr>
              <a:t>Answer: C, as powerful as her love for him</a:t>
            </a:r>
          </a:p>
        </p:txBody>
      </p:sp>
    </p:spTree>
    <p:extLst>
      <p:ext uri="{BB962C8B-B14F-4D97-AF65-F5344CB8AC3E}">
        <p14:creationId xmlns:p14="http://schemas.microsoft.com/office/powerpoint/2010/main" val="3984845081"/>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6" name="Picture 10">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extBox 1">
            <a:extLst>
              <a:ext uri="{FF2B5EF4-FFF2-40B4-BE49-F238E27FC236}">
                <a16:creationId xmlns:a16="http://schemas.microsoft.com/office/drawing/2014/main" id="{0A6D8D73-33BF-4F4D-A407-CF24956F433A}"/>
              </a:ext>
            </a:extLst>
          </p:cNvPr>
          <p:cNvSpPr txBox="1"/>
          <p:nvPr/>
        </p:nvSpPr>
        <p:spPr>
          <a:xfrm>
            <a:off x="5257800" y="1553134"/>
            <a:ext cx="6128539" cy="375173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solidFill>
                  <a:srgbClr val="FFFFFF"/>
                </a:solidFill>
              </a:rPr>
              <a:t>6.) What is the meter of this poem?</a:t>
            </a:r>
          </a:p>
        </p:txBody>
      </p:sp>
      <p:sp>
        <p:nvSpPr>
          <p:cNvPr id="13" name="Rectangle 12">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25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D3FED29-C858-4475-8546-22152CA146F6}"/>
              </a:ext>
            </a:extLst>
          </p:cNvPr>
          <p:cNvSpPr txBox="1"/>
          <p:nvPr/>
        </p:nvSpPr>
        <p:spPr>
          <a:xfrm>
            <a:off x="1179226" y="3092970"/>
            <a:ext cx="9833548" cy="269397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200" b="1" dirty="0">
                <a:solidFill>
                  <a:srgbClr val="000000"/>
                </a:solidFill>
              </a:rPr>
              <a:t>The poem is written in iambic pentameter. That means there is an unstressed syllable followed by a stressed syllable. 'If </a:t>
            </a:r>
            <a:r>
              <a:rPr lang="en-US" sz="3200" b="1" dirty="0" err="1">
                <a:solidFill>
                  <a:srgbClr val="000000"/>
                </a:solidFill>
              </a:rPr>
              <a:t>ev</a:t>
            </a:r>
            <a:r>
              <a:rPr lang="en-US" sz="3200" b="1" dirty="0">
                <a:solidFill>
                  <a:srgbClr val="000000"/>
                </a:solidFill>
              </a:rPr>
              <a:t>/er two/ were one,/ then sure/</a:t>
            </a:r>
            <a:r>
              <a:rPr lang="en-US" sz="3200" b="1" dirty="0" err="1">
                <a:solidFill>
                  <a:srgbClr val="000000"/>
                </a:solidFill>
              </a:rPr>
              <a:t>ly</a:t>
            </a:r>
            <a:r>
              <a:rPr lang="en-US" sz="3200" b="1" dirty="0">
                <a:solidFill>
                  <a:srgbClr val="000000"/>
                </a:solidFill>
              </a:rPr>
              <a:t> we.'</a:t>
            </a:r>
            <a:endParaRPr lang="en-US" sz="3200" dirty="0">
              <a:solidFill>
                <a:srgbClr val="000000"/>
              </a:solidFill>
              <a:cs typeface="Calibri"/>
            </a:endParaRPr>
          </a:p>
        </p:txBody>
      </p:sp>
    </p:spTree>
    <p:extLst>
      <p:ext uri="{BB962C8B-B14F-4D97-AF65-F5344CB8AC3E}">
        <p14:creationId xmlns:p14="http://schemas.microsoft.com/office/powerpoint/2010/main" val="44051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23E38A3-3A5C-4DDE-9056-F8D3B42D75D3}"/>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l="31862" r="19188"/>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3A0564DE-569B-4ECD-A346-3B71C003C3B8}"/>
              </a:ext>
            </a:extLst>
          </p:cNvPr>
          <p:cNvSpPr txBox="1"/>
          <p:nvPr/>
        </p:nvSpPr>
        <p:spPr>
          <a:xfrm>
            <a:off x="804997" y="661879"/>
            <a:ext cx="4706803" cy="5399094"/>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3600" dirty="0">
                <a:solidFill>
                  <a:srgbClr val="000000"/>
                </a:solidFill>
              </a:rPr>
              <a:t>Let's look at the characteristics of the </a:t>
            </a:r>
            <a:r>
              <a:rPr lang="en-US" sz="3600">
                <a:solidFill>
                  <a:srgbClr val="000000"/>
                </a:solidFill>
              </a:rPr>
              <a:t>Puritans. </a:t>
            </a:r>
            <a:endParaRPr lang="en-US" sz="3600" dirty="0">
              <a:solidFill>
                <a:srgbClr val="000000"/>
              </a:solidFill>
            </a:endParaRPr>
          </a:p>
          <a:p>
            <a:pPr>
              <a:lnSpc>
                <a:spcPct val="90000"/>
              </a:lnSpc>
              <a:spcAft>
                <a:spcPts val="600"/>
              </a:spcAft>
            </a:pPr>
            <a:r>
              <a:rPr lang="en-US" sz="3600">
                <a:solidFill>
                  <a:srgbClr val="000000"/>
                </a:solidFill>
              </a:rPr>
              <a:t>They believed:</a:t>
            </a:r>
            <a:endParaRPr lang="en-US" sz="3600">
              <a:solidFill>
                <a:srgbClr val="000000"/>
              </a:solidFill>
              <a:cs typeface="Calibri"/>
            </a:endParaRPr>
          </a:p>
          <a:p>
            <a:pPr indent="-228600">
              <a:lnSpc>
                <a:spcPct val="90000"/>
              </a:lnSpc>
              <a:spcAft>
                <a:spcPts val="600"/>
              </a:spcAft>
              <a:buFont typeface="Arial" panose="020B0604020202020204" pitchFamily="34" charset="0"/>
              <a:buChar char="•"/>
            </a:pPr>
            <a:r>
              <a:rPr lang="en-US" sz="3600" dirty="0">
                <a:solidFill>
                  <a:srgbClr val="000000"/>
                </a:solidFill>
              </a:rPr>
              <a:t>Man is born corrupt because of Eve's sin.</a:t>
            </a:r>
            <a:endParaRPr lang="en-US" sz="3600" dirty="0">
              <a:solidFill>
                <a:srgbClr val="000000"/>
              </a:solidFill>
              <a:cs typeface="Calibri"/>
            </a:endParaRPr>
          </a:p>
          <a:p>
            <a:pPr indent="-228600">
              <a:lnSpc>
                <a:spcPct val="90000"/>
              </a:lnSpc>
              <a:spcAft>
                <a:spcPts val="600"/>
              </a:spcAft>
              <a:buFont typeface="Arial" panose="020B0604020202020204" pitchFamily="34" charset="0"/>
              <a:buChar char="•"/>
            </a:pPr>
            <a:r>
              <a:rPr lang="en-US" sz="3600" dirty="0">
                <a:solidFill>
                  <a:srgbClr val="000000"/>
                </a:solidFill>
                <a:hlinkClick r:id="rId6"/>
              </a:rPr>
              <a:t>Adam and Eve "The First Sin"</a:t>
            </a:r>
            <a:endParaRPr lang="en-US" sz="3600" dirty="0">
              <a:solidFill>
                <a:srgbClr val="000000"/>
              </a:solidFill>
              <a:cs typeface="Calibri"/>
            </a:endParaRPr>
          </a:p>
          <a:p>
            <a:pPr indent="-228600">
              <a:lnSpc>
                <a:spcPct val="90000"/>
              </a:lnSpc>
              <a:spcAft>
                <a:spcPts val="600"/>
              </a:spcAft>
              <a:buFont typeface="Arial" panose="020B0604020202020204" pitchFamily="34" charset="0"/>
              <a:buChar char="•"/>
            </a:pPr>
            <a:r>
              <a:rPr lang="en-US" sz="3600" dirty="0">
                <a:solidFill>
                  <a:srgbClr val="000000"/>
                </a:solidFill>
              </a:rPr>
              <a:t>Not everyone can go to heaven; eternal life is predestined.</a:t>
            </a:r>
            <a:endParaRPr lang="en-US" sz="3600" dirty="0">
              <a:solidFill>
                <a:srgbClr val="000000"/>
              </a:solidFill>
              <a:cs typeface="Calibri"/>
            </a:endParaRPr>
          </a:p>
        </p:txBody>
      </p:sp>
      <p:sp>
        <p:nvSpPr>
          <p:cNvPr id="4" name="TextBox 3">
            <a:extLst>
              <a:ext uri="{FF2B5EF4-FFF2-40B4-BE49-F238E27FC236}">
                <a16:creationId xmlns:a16="http://schemas.microsoft.com/office/drawing/2014/main" id="{61584DAD-3EF6-49DE-809A-943CB1C6F9F1}"/>
              </a:ext>
            </a:extLst>
          </p:cNvPr>
          <p:cNvSpPr txBox="1"/>
          <p:nvPr/>
        </p:nvSpPr>
        <p:spPr>
          <a:xfrm>
            <a:off x="9990451"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287435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3" name="Straight Connector 12">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9" name="Oval 18">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9" name="Straight Connector 28">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7" name="Straight Connector 36">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aphicFrame>
        <p:nvGraphicFramePr>
          <p:cNvPr id="4" name="TextBox 1">
            <a:extLst>
              <a:ext uri="{FF2B5EF4-FFF2-40B4-BE49-F238E27FC236}">
                <a16:creationId xmlns:a16="http://schemas.microsoft.com/office/drawing/2014/main" id="{1618E687-3300-4460-BD4E-DD67BAFF9964}"/>
              </a:ext>
            </a:extLst>
          </p:cNvPr>
          <p:cNvGraphicFramePr/>
          <p:nvPr>
            <p:extLst>
              <p:ext uri="{D42A27DB-BD31-4B8C-83A1-F6EECF244321}">
                <p14:modId xmlns:p14="http://schemas.microsoft.com/office/powerpoint/2010/main" val="1981264958"/>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2866217"/>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D4479FC-F410-4E32-A180-8709F66DA302}"/>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solidFill>
                  <a:srgbClr val="000000"/>
                </a:solidFill>
              </a:rPr>
              <a:t>Answer: affectionate</a:t>
            </a:r>
          </a:p>
        </p:txBody>
      </p:sp>
    </p:spTree>
    <p:extLst>
      <p:ext uri="{BB962C8B-B14F-4D97-AF65-F5344CB8AC3E}">
        <p14:creationId xmlns:p14="http://schemas.microsoft.com/office/powerpoint/2010/main" val="1230988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1" name="Picture 10">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extBox 1">
            <a:extLst>
              <a:ext uri="{FF2B5EF4-FFF2-40B4-BE49-F238E27FC236}">
                <a16:creationId xmlns:a16="http://schemas.microsoft.com/office/drawing/2014/main" id="{367BDCBC-F345-4CAA-9A3E-AFF1513A42F4}"/>
              </a:ext>
            </a:extLst>
          </p:cNvPr>
          <p:cNvSpPr txBox="1"/>
          <p:nvPr/>
        </p:nvSpPr>
        <p:spPr>
          <a:xfrm>
            <a:off x="5257800" y="1553134"/>
            <a:ext cx="6128539" cy="375173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solidFill>
                  <a:srgbClr val="FFFFFF"/>
                </a:solidFill>
              </a:rPr>
              <a:t>8.) What words suggest the affectionate tone?</a:t>
            </a:r>
          </a:p>
        </p:txBody>
      </p:sp>
      <p:sp>
        <p:nvSpPr>
          <p:cNvPr id="13" name="Rectangle 12">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179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0" name="Picture 9">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1" name="Oval 10">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9134E20E-6C7F-4283-9747-0C93F2903ADE}"/>
              </a:ext>
            </a:extLst>
          </p:cNvPr>
          <p:cNvSpPr txBox="1"/>
          <p:nvPr/>
        </p:nvSpPr>
        <p:spPr>
          <a:xfrm>
            <a:off x="1179226" y="3049325"/>
            <a:ext cx="9833548" cy="294557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a:solidFill>
                  <a:srgbClr val="FFFFFF"/>
                </a:solidFill>
              </a:rPr>
              <a:t>Several lines can show the affectionate tone, but, 'I prize thy love more than whole mines of gold,' signifies that the speaker treasures their love more than anything.</a:t>
            </a:r>
            <a:endParaRPr lang="en-US" sz="2400">
              <a:solidFill>
                <a:srgbClr val="FFFFFF"/>
              </a:solidFill>
            </a:endParaRPr>
          </a:p>
        </p:txBody>
      </p:sp>
    </p:spTree>
    <p:extLst>
      <p:ext uri="{BB962C8B-B14F-4D97-AF65-F5344CB8AC3E}">
        <p14:creationId xmlns:p14="http://schemas.microsoft.com/office/powerpoint/2010/main" val="3468113597"/>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3" name="Straight Connector 12">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9" name="Oval 18">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9" name="Straight Connector 28">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7" name="Straight Connector 36">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aphicFrame>
        <p:nvGraphicFramePr>
          <p:cNvPr id="4" name="TextBox 1">
            <a:extLst>
              <a:ext uri="{FF2B5EF4-FFF2-40B4-BE49-F238E27FC236}">
                <a16:creationId xmlns:a16="http://schemas.microsoft.com/office/drawing/2014/main" id="{7E939A71-04B6-4716-A350-3823B32110E3}"/>
              </a:ext>
            </a:extLst>
          </p:cNvPr>
          <p:cNvGraphicFramePr/>
          <p:nvPr>
            <p:extLst>
              <p:ext uri="{D42A27DB-BD31-4B8C-83A1-F6EECF244321}">
                <p14:modId xmlns:p14="http://schemas.microsoft.com/office/powerpoint/2010/main" val="79771419"/>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004188"/>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EE139A9-A209-4585-A528-632BEDDD1BB7}"/>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solidFill>
                  <a:srgbClr val="000000"/>
                </a:solidFill>
              </a:rPr>
              <a:t>Answer: A, aabbccddeeff</a:t>
            </a:r>
          </a:p>
        </p:txBody>
      </p:sp>
    </p:spTree>
    <p:extLst>
      <p:ext uri="{BB962C8B-B14F-4D97-AF65-F5344CB8AC3E}">
        <p14:creationId xmlns:p14="http://schemas.microsoft.com/office/powerpoint/2010/main" val="2081988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6" name="Group 9">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1" name="Rectangle 10">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1">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 name="TextBox 1">
            <a:extLst>
              <a:ext uri="{FF2B5EF4-FFF2-40B4-BE49-F238E27FC236}">
                <a16:creationId xmlns:a16="http://schemas.microsoft.com/office/drawing/2014/main" id="{A56A366F-CD0B-435F-BAF7-59D781F624C3}"/>
              </a:ext>
            </a:extLst>
          </p:cNvPr>
          <p:cNvGraphicFramePr/>
          <p:nvPr>
            <p:extLst>
              <p:ext uri="{D42A27DB-BD31-4B8C-83A1-F6EECF244321}">
                <p14:modId xmlns:p14="http://schemas.microsoft.com/office/powerpoint/2010/main" val="3484844168"/>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4708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9F22EA2-02B7-47F5-973C-CA16458A619B}"/>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solidFill>
                  <a:srgbClr val="000000"/>
                </a:solidFill>
              </a:rPr>
              <a:t>Answer: D, all of the above</a:t>
            </a:r>
          </a:p>
        </p:txBody>
      </p:sp>
    </p:spTree>
    <p:extLst>
      <p:ext uri="{BB962C8B-B14F-4D97-AF65-F5344CB8AC3E}">
        <p14:creationId xmlns:p14="http://schemas.microsoft.com/office/powerpoint/2010/main" val="1315064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6AC856-0120-401A-8AF0-7156EE2E6047}"/>
              </a:ext>
            </a:extLst>
          </p:cNvPr>
          <p:cNvPicPr>
            <a:picLocks noChangeAspect="1"/>
          </p:cNvPicPr>
          <p:nvPr/>
        </p:nvPicPr>
        <p:blipFill rotWithShape="1">
          <a:blip r:embed="rId3">
            <a:alphaModFix/>
          </a:blip>
          <a:srcRect l="30072" r="4" b="4"/>
          <a:stretch/>
        </p:blipFill>
        <p:spPr>
          <a:xfrm>
            <a:off x="5797543" y="10"/>
            <a:ext cx="6394152" cy="6857990"/>
          </a:xfrm>
          <a:prstGeom prst="rect">
            <a:avLst/>
          </a:prstGeom>
        </p:spPr>
      </p:pic>
      <p:pic>
        <p:nvPicPr>
          <p:cNvPr id="8"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57F88FF8-4B60-4803-B0F3-12DE129B9420}"/>
              </a:ext>
            </a:extLst>
          </p:cNvPr>
          <p:cNvSpPr txBox="1"/>
          <p:nvPr/>
        </p:nvSpPr>
        <p:spPr>
          <a:xfrm>
            <a:off x="804997" y="2272143"/>
            <a:ext cx="4706803" cy="378883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dirty="0">
                <a:solidFill>
                  <a:srgbClr val="000000"/>
                </a:solidFill>
              </a:rPr>
              <a:t>11.) What does the repetition of the phrase "If ever" suggest?</a:t>
            </a:r>
            <a:endParaRPr lang="en-US" sz="4000" dirty="0">
              <a:solidFill>
                <a:srgbClr val="000000"/>
              </a:solidFill>
              <a:cs typeface="Calibri"/>
            </a:endParaRPr>
          </a:p>
          <a:p>
            <a:pPr indent="-228600">
              <a:lnSpc>
                <a:spcPct val="90000"/>
              </a:lnSpc>
              <a:spcAft>
                <a:spcPts val="600"/>
              </a:spcAft>
              <a:buFont typeface="Arial" panose="020B0604020202020204" pitchFamily="34" charset="0"/>
              <a:buChar char="•"/>
            </a:pPr>
            <a:endParaRPr lang="en-US" sz="2000">
              <a:solidFill>
                <a:srgbClr val="000000"/>
              </a:solidFill>
            </a:endParaRPr>
          </a:p>
        </p:txBody>
      </p:sp>
    </p:spTree>
    <p:extLst>
      <p:ext uri="{BB962C8B-B14F-4D97-AF65-F5344CB8AC3E}">
        <p14:creationId xmlns:p14="http://schemas.microsoft.com/office/powerpoint/2010/main" val="250974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7EEDEE5-0EDC-43A3-828C-A01EAB4AA445}"/>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dirty="0">
                <a:solidFill>
                  <a:srgbClr val="000000"/>
                </a:solidFill>
              </a:rPr>
              <a:t> </a:t>
            </a:r>
            <a:r>
              <a:rPr lang="en-US" sz="3600" b="1" dirty="0">
                <a:solidFill>
                  <a:srgbClr val="000000"/>
                </a:solidFill>
              </a:rPr>
              <a:t>It suggests the passage of time and the speaker's intent of the truth about her claims.</a:t>
            </a:r>
            <a:endParaRPr lang="en-US" sz="3600" dirty="0">
              <a:solidFill>
                <a:srgbClr val="000000"/>
              </a:solidFill>
              <a:cs typeface="Calibri"/>
            </a:endParaRPr>
          </a:p>
        </p:txBody>
      </p:sp>
    </p:spTree>
    <p:extLst>
      <p:ext uri="{BB962C8B-B14F-4D97-AF65-F5344CB8AC3E}">
        <p14:creationId xmlns:p14="http://schemas.microsoft.com/office/powerpoint/2010/main" val="298250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Text&#10;&#10;Description automatically generated">
            <a:extLst>
              <a:ext uri="{FF2B5EF4-FFF2-40B4-BE49-F238E27FC236}">
                <a16:creationId xmlns:a16="http://schemas.microsoft.com/office/drawing/2014/main" id="{9EF51F97-C46F-44C4-8BBE-CD412C826995}"/>
              </a:ext>
            </a:extLst>
          </p:cNvPr>
          <p:cNvPicPr>
            <a:picLocks noChangeAspect="1"/>
          </p:cNvPicPr>
          <p:nvPr/>
        </p:nvPicPr>
        <p:blipFill rotWithShape="1">
          <a:blip r:embed="rId3">
            <a:alphaModFix amt="35000"/>
            <a:extLst>
              <a:ext uri="{837473B0-CC2E-450A-ABE3-18F120FF3D39}">
                <a1611:picAttrSrcUrl xmlns:a1611="http://schemas.microsoft.com/office/drawing/2016/11/main" r:id="rId4"/>
              </a:ext>
            </a:extLst>
          </a:blip>
          <a:srcRect l="13815" r="18185" b="-1"/>
          <a:stretch/>
        </p:blipFill>
        <p:spPr>
          <a:xfrm>
            <a:off x="20" y="10"/>
            <a:ext cx="12191980" cy="6857990"/>
          </a:xfrm>
          <a:prstGeom prst="rect">
            <a:avLst/>
          </a:prstGeom>
        </p:spPr>
      </p:pic>
      <p:sp>
        <p:nvSpPr>
          <p:cNvPr id="2" name="TextBox 1">
            <a:extLst>
              <a:ext uri="{FF2B5EF4-FFF2-40B4-BE49-F238E27FC236}">
                <a16:creationId xmlns:a16="http://schemas.microsoft.com/office/drawing/2014/main" id="{D47A7198-3D55-45D4-B4ED-2765EBB9DC44}"/>
              </a:ext>
            </a:extLst>
          </p:cNvPr>
          <p:cNvSpPr txBox="1"/>
          <p:nvPr/>
        </p:nvSpPr>
        <p:spPr>
          <a:xfrm>
            <a:off x="838200" y="474154"/>
            <a:ext cx="11550769" cy="570280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indent="-228600">
              <a:lnSpc>
                <a:spcPct val="90000"/>
              </a:lnSpc>
              <a:spcAft>
                <a:spcPts val="600"/>
              </a:spcAft>
              <a:buFont typeface="Arial" panose="020B0604020202020204" pitchFamily="34" charset="0"/>
              <a:buChar char="•"/>
            </a:pPr>
            <a:r>
              <a:rPr lang="en-US" sz="3200">
                <a:solidFill>
                  <a:srgbClr val="FFFFFF"/>
                </a:solidFill>
              </a:rPr>
              <a:t>Puritan characteristics (continued)…</a:t>
            </a:r>
            <a:endParaRPr lang="en-US" sz="3200">
              <a:solidFill>
                <a:srgbClr val="FFFFFF"/>
              </a:solidFill>
              <a:cs typeface="Calibri"/>
            </a:endParaRPr>
          </a:p>
          <a:p>
            <a:pPr indent="-228600">
              <a:lnSpc>
                <a:spcPct val="90000"/>
              </a:lnSpc>
              <a:spcAft>
                <a:spcPts val="600"/>
              </a:spcAft>
              <a:buFont typeface="Arial" panose="020B0604020202020204" pitchFamily="34" charset="0"/>
              <a:buChar char="•"/>
            </a:pPr>
            <a:endParaRPr lang="en-US" sz="3200" dirty="0">
              <a:solidFill>
                <a:srgbClr val="FFFFFF"/>
              </a:solidFill>
              <a:cs typeface="Calibri"/>
            </a:endParaRPr>
          </a:p>
          <a:p>
            <a:pPr indent="-228600">
              <a:lnSpc>
                <a:spcPct val="90000"/>
              </a:lnSpc>
              <a:spcAft>
                <a:spcPts val="600"/>
              </a:spcAft>
              <a:buFont typeface="Arial" panose="020B0604020202020204" pitchFamily="34" charset="0"/>
              <a:buChar char="•"/>
            </a:pPr>
            <a:r>
              <a:rPr lang="en-US" sz="3200" dirty="0">
                <a:solidFill>
                  <a:srgbClr val="FFFFFF"/>
                </a:solidFill>
              </a:rPr>
              <a:t>The church must become more pure.</a:t>
            </a:r>
            <a:endParaRPr lang="en-US" sz="3200" dirty="0">
              <a:solidFill>
                <a:srgbClr val="FFFFFF"/>
              </a:solidFill>
              <a:cs typeface="Calibri"/>
            </a:endParaRPr>
          </a:p>
          <a:p>
            <a:pPr indent="-228600">
              <a:lnSpc>
                <a:spcPct val="90000"/>
              </a:lnSpc>
              <a:spcAft>
                <a:spcPts val="600"/>
              </a:spcAft>
              <a:buFont typeface="Arial" panose="020B0604020202020204" pitchFamily="34" charset="0"/>
              <a:buChar char="•"/>
            </a:pPr>
            <a:r>
              <a:rPr lang="en-US" sz="3200" dirty="0">
                <a:solidFill>
                  <a:srgbClr val="FFFFFF"/>
                </a:solidFill>
              </a:rPr>
              <a:t>-A church deacon can poke anyone misbehaving in church</a:t>
            </a:r>
            <a:endParaRPr lang="en-US" sz="3200" dirty="0">
              <a:solidFill>
                <a:srgbClr val="FFFFFF"/>
              </a:solidFill>
              <a:cs typeface="Calibri"/>
            </a:endParaRPr>
          </a:p>
          <a:p>
            <a:pPr indent="-228600">
              <a:lnSpc>
                <a:spcPct val="90000"/>
              </a:lnSpc>
              <a:spcAft>
                <a:spcPts val="600"/>
              </a:spcAft>
              <a:buFont typeface="Arial" panose="020B0604020202020204" pitchFamily="34" charset="0"/>
              <a:buChar char="•"/>
            </a:pPr>
            <a:r>
              <a:rPr lang="en-US" sz="3200" dirty="0">
                <a:solidFill>
                  <a:srgbClr val="FFFFFF"/>
                </a:solidFill>
              </a:rPr>
              <a:t>-The minister's sermon can last from one to four hours.</a:t>
            </a:r>
            <a:endParaRPr lang="en-US" sz="3200" dirty="0">
              <a:solidFill>
                <a:srgbClr val="FFFFFF"/>
              </a:solidFill>
              <a:cs typeface="Calibri"/>
            </a:endParaRPr>
          </a:p>
          <a:p>
            <a:pPr indent="-228600">
              <a:lnSpc>
                <a:spcPct val="90000"/>
              </a:lnSpc>
              <a:spcAft>
                <a:spcPts val="600"/>
              </a:spcAft>
              <a:buFont typeface="Arial" panose="020B0604020202020204" pitchFamily="34" charset="0"/>
              <a:buChar char="•"/>
            </a:pPr>
            <a:r>
              <a:rPr lang="en-US" sz="3200" dirty="0">
                <a:solidFill>
                  <a:srgbClr val="FFFFFF"/>
                </a:solidFill>
              </a:rPr>
              <a:t>-Families cannot sit together at church.</a:t>
            </a:r>
            <a:endParaRPr lang="en-US" sz="3200" dirty="0">
              <a:solidFill>
                <a:srgbClr val="FFFFFF"/>
              </a:solidFill>
              <a:cs typeface="Calibri"/>
            </a:endParaRPr>
          </a:p>
          <a:p>
            <a:pPr indent="-228600">
              <a:lnSpc>
                <a:spcPct val="90000"/>
              </a:lnSpc>
              <a:spcAft>
                <a:spcPts val="600"/>
              </a:spcAft>
              <a:buFont typeface="Arial" panose="020B0604020202020204" pitchFamily="34" charset="0"/>
              <a:buChar char="•"/>
            </a:pPr>
            <a:r>
              <a:rPr lang="en-US" sz="3200" dirty="0">
                <a:solidFill>
                  <a:srgbClr val="FFFFFF"/>
                </a:solidFill>
              </a:rPr>
              <a:t>-The Bible is the only authority.</a:t>
            </a:r>
            <a:endParaRPr lang="en-US" sz="3200" dirty="0">
              <a:solidFill>
                <a:srgbClr val="FFFFFF"/>
              </a:solidFill>
              <a:cs typeface="Calibri"/>
            </a:endParaRPr>
          </a:p>
          <a:p>
            <a:pPr indent="-228600">
              <a:lnSpc>
                <a:spcPct val="90000"/>
              </a:lnSpc>
              <a:spcAft>
                <a:spcPts val="600"/>
              </a:spcAft>
              <a:buFont typeface="Arial" panose="020B0604020202020204" pitchFamily="34" charset="0"/>
              <a:buChar char="•"/>
            </a:pPr>
            <a:r>
              <a:rPr lang="en-US" sz="3200" dirty="0">
                <a:solidFill>
                  <a:srgbClr val="FFFFFF"/>
                </a:solidFill>
              </a:rPr>
              <a:t>-Men are superior to women.</a:t>
            </a:r>
            <a:endParaRPr lang="en-US" sz="3200" dirty="0">
              <a:solidFill>
                <a:srgbClr val="FFFFFF"/>
              </a:solidFill>
              <a:cs typeface="Calibri"/>
            </a:endParaRPr>
          </a:p>
          <a:p>
            <a:pPr indent="-228600">
              <a:lnSpc>
                <a:spcPct val="90000"/>
              </a:lnSpc>
              <a:spcAft>
                <a:spcPts val="600"/>
              </a:spcAft>
              <a:buFont typeface="Arial" panose="020B0604020202020204" pitchFamily="34" charset="0"/>
              <a:buChar char="•"/>
            </a:pPr>
            <a:r>
              <a:rPr lang="en-US" sz="3200" dirty="0">
                <a:solidFill>
                  <a:srgbClr val="FFFFFF"/>
                </a:solidFill>
              </a:rPr>
              <a:t>-No one can own land unless he is a church member.</a:t>
            </a:r>
            <a:endParaRPr lang="en-US" sz="3200" dirty="0">
              <a:solidFill>
                <a:srgbClr val="FFFFFF"/>
              </a:solidFill>
              <a:cs typeface="Calibri"/>
            </a:endParaRPr>
          </a:p>
          <a:p>
            <a:pPr indent="-228600">
              <a:lnSpc>
                <a:spcPct val="90000"/>
              </a:lnSpc>
              <a:spcAft>
                <a:spcPts val="600"/>
              </a:spcAft>
              <a:buFont typeface="Arial" panose="020B0604020202020204" pitchFamily="34" charset="0"/>
              <a:buChar char="•"/>
            </a:pPr>
            <a:endParaRPr lang="en-US" sz="3200" dirty="0">
              <a:solidFill>
                <a:srgbClr val="FFFFFF"/>
              </a:solidFill>
              <a:cs typeface="Calibri"/>
            </a:endParaRPr>
          </a:p>
          <a:p>
            <a:pPr indent="-228600">
              <a:lnSpc>
                <a:spcPct val="90000"/>
              </a:lnSpc>
              <a:spcAft>
                <a:spcPts val="600"/>
              </a:spcAft>
              <a:buFont typeface="Arial" panose="020B0604020202020204" pitchFamily="34" charset="0"/>
              <a:buChar char="•"/>
            </a:pPr>
            <a:endParaRPr lang="en-US" sz="3200" dirty="0">
              <a:solidFill>
                <a:srgbClr val="FFFFFF"/>
              </a:solidFill>
              <a:cs typeface="Calibri"/>
            </a:endParaRPr>
          </a:p>
          <a:p>
            <a:pPr indent="-228600">
              <a:lnSpc>
                <a:spcPct val="90000"/>
              </a:lnSpc>
              <a:spcAft>
                <a:spcPts val="600"/>
              </a:spcAft>
              <a:buFont typeface="Arial" panose="020B0604020202020204" pitchFamily="34" charset="0"/>
              <a:buChar char="•"/>
            </a:pPr>
            <a:r>
              <a:rPr lang="en-US" sz="3200" dirty="0">
                <a:solidFill>
                  <a:srgbClr val="FFFFFF"/>
                </a:solidFill>
              </a:rPr>
              <a:t>-Do you think people still believe in those doctrines today?</a:t>
            </a:r>
            <a:endParaRPr lang="en-US" sz="3200" dirty="0">
              <a:solidFill>
                <a:srgbClr val="FFFFFF"/>
              </a:solidFill>
              <a:cs typeface="Calibri"/>
            </a:endParaRPr>
          </a:p>
          <a:p>
            <a:pPr indent="-228600">
              <a:lnSpc>
                <a:spcPct val="90000"/>
              </a:lnSpc>
              <a:spcAft>
                <a:spcPts val="600"/>
              </a:spcAft>
              <a:buFont typeface="Arial" panose="020B0604020202020204" pitchFamily="34" charset="0"/>
              <a:buChar char="•"/>
            </a:pPr>
            <a:endParaRPr lang="en-US" sz="3200" dirty="0">
              <a:solidFill>
                <a:srgbClr val="FFFFFF"/>
              </a:solidFill>
              <a:cs typeface="Calibri"/>
            </a:endParaRPr>
          </a:p>
        </p:txBody>
      </p:sp>
      <p:sp>
        <p:nvSpPr>
          <p:cNvPr id="4" name="TextBox 3">
            <a:extLst>
              <a:ext uri="{FF2B5EF4-FFF2-40B4-BE49-F238E27FC236}">
                <a16:creationId xmlns:a16="http://schemas.microsoft.com/office/drawing/2014/main" id="{F7FF0CD9-B6A0-47A1-9CE7-8ABF712BED6F}"/>
              </a:ext>
            </a:extLst>
          </p:cNvPr>
          <p:cNvSpPr txBox="1"/>
          <p:nvPr/>
        </p:nvSpPr>
        <p:spPr>
          <a:xfrm>
            <a:off x="9857708" y="6657945"/>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3381307429"/>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1" name="Picture 10">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extBox 1">
            <a:extLst>
              <a:ext uri="{FF2B5EF4-FFF2-40B4-BE49-F238E27FC236}">
                <a16:creationId xmlns:a16="http://schemas.microsoft.com/office/drawing/2014/main" id="{C7349F6B-276F-4E07-9D54-420A809A9FFB}"/>
              </a:ext>
            </a:extLst>
          </p:cNvPr>
          <p:cNvSpPr txBox="1"/>
          <p:nvPr/>
        </p:nvSpPr>
        <p:spPr>
          <a:xfrm>
            <a:off x="5344064" y="1553134"/>
            <a:ext cx="6128539" cy="375173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dirty="0">
                <a:solidFill>
                  <a:srgbClr val="FFFFFF"/>
                </a:solidFill>
              </a:rPr>
              <a:t>12.) What does the following line mean? "Compare with me, ye women, if you can"</a:t>
            </a:r>
            <a:endParaRPr lang="en-US" sz="4000" dirty="0">
              <a:solidFill>
                <a:srgbClr val="FFFFFF"/>
              </a:solidFill>
              <a:cs typeface="Calibri"/>
            </a:endParaRPr>
          </a:p>
        </p:txBody>
      </p:sp>
      <p:sp>
        <p:nvSpPr>
          <p:cNvPr id="13" name="Rectangle 12">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37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11" name="Rectangle 10">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AE722D4-30E0-4F3A-8C1F-0CE4260B5E33}"/>
              </a:ext>
            </a:extLst>
          </p:cNvPr>
          <p:cNvSpPr txBox="1"/>
          <p:nvPr/>
        </p:nvSpPr>
        <p:spPr>
          <a:xfrm>
            <a:off x="6172200" y="804672"/>
            <a:ext cx="5221224" cy="52303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b="1" dirty="0">
                <a:solidFill>
                  <a:srgbClr val="000000"/>
                </a:solidFill>
              </a:rPr>
              <a:t>The speaker challenges other women to try to compare their marital happiness with hers.</a:t>
            </a:r>
            <a:endParaRPr lang="en-US" sz="4000" dirty="0">
              <a:solidFill>
                <a:srgbClr val="000000"/>
              </a:solidFill>
              <a:cs typeface="Calibri"/>
            </a:endParaRPr>
          </a:p>
        </p:txBody>
      </p:sp>
    </p:spTree>
    <p:extLst>
      <p:ext uri="{BB962C8B-B14F-4D97-AF65-F5344CB8AC3E}">
        <p14:creationId xmlns:p14="http://schemas.microsoft.com/office/powerpoint/2010/main" val="1243798694"/>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27DC1FD-0E00-422D-8677-425886AE273B}"/>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dirty="0">
                <a:solidFill>
                  <a:srgbClr val="000000"/>
                </a:solidFill>
              </a:rPr>
              <a:t>Bradstreet's Poetry</a:t>
            </a:r>
          </a:p>
          <a:p>
            <a:pPr indent="-228600">
              <a:lnSpc>
                <a:spcPct val="90000"/>
              </a:lnSpc>
              <a:spcAft>
                <a:spcPts val="600"/>
              </a:spcAft>
              <a:buFont typeface="Arial" panose="020B0604020202020204" pitchFamily="34" charset="0"/>
              <a:buChar char="•"/>
            </a:pPr>
            <a:r>
              <a:rPr lang="en-US" sz="2400" dirty="0">
                <a:solidFill>
                  <a:srgbClr val="000000"/>
                </a:solidFill>
              </a:rPr>
              <a:t>The word prologue means an introduction to a literary work.</a:t>
            </a:r>
            <a:endParaRPr lang="en-US" sz="2400" dirty="0">
              <a:solidFill>
                <a:srgbClr val="000000"/>
              </a:solidFill>
              <a:cs typeface="Calibri"/>
            </a:endParaRPr>
          </a:p>
          <a:p>
            <a:pPr indent="-228600">
              <a:lnSpc>
                <a:spcPct val="90000"/>
              </a:lnSpc>
              <a:spcAft>
                <a:spcPts val="600"/>
              </a:spcAft>
              <a:buFont typeface="Arial" panose="020B0604020202020204" pitchFamily="34" charset="0"/>
              <a:buChar char="•"/>
            </a:pPr>
            <a:r>
              <a:rPr lang="en-US" sz="2400" dirty="0">
                <a:solidFill>
                  <a:srgbClr val="000000"/>
                </a:solidFill>
              </a:rPr>
              <a:t>Bradstreet titled one of her poems "Prologue." She used it to mark the beginning of a book of her poetry that she intended to remain unpublished.</a:t>
            </a:r>
            <a:endParaRPr lang="en-US" sz="2400" dirty="0">
              <a:solidFill>
                <a:srgbClr val="000000"/>
              </a:solidFill>
              <a:cs typeface="Calibri"/>
            </a:endParaRPr>
          </a:p>
          <a:p>
            <a:pPr indent="-228600">
              <a:lnSpc>
                <a:spcPct val="90000"/>
              </a:lnSpc>
              <a:spcAft>
                <a:spcPts val="600"/>
              </a:spcAft>
              <a:buFont typeface="Arial" panose="020B0604020202020204" pitchFamily="34" charset="0"/>
              <a:buChar char="•"/>
            </a:pPr>
            <a:r>
              <a:rPr lang="en-US" sz="2400" dirty="0">
                <a:solidFill>
                  <a:srgbClr val="000000"/>
                </a:solidFill>
              </a:rPr>
              <a:t>She wanted to make clear to the reader that writing poetry is acceptable for women to do; also, she wanted women to be acknowledged for what they do.</a:t>
            </a:r>
            <a:endParaRPr lang="en-US" sz="2400" dirty="0">
              <a:solidFill>
                <a:srgbClr val="000000"/>
              </a:solidFill>
              <a:cs typeface="Calibri"/>
            </a:endParaRPr>
          </a:p>
          <a:p>
            <a:pPr indent="-228600">
              <a:lnSpc>
                <a:spcPct val="90000"/>
              </a:lnSpc>
              <a:spcAft>
                <a:spcPts val="600"/>
              </a:spcAft>
              <a:buFont typeface="Arial" panose="020B0604020202020204" pitchFamily="34" charset="0"/>
              <a:buChar char="•"/>
            </a:pPr>
            <a:r>
              <a:rPr lang="en-US" sz="2400" dirty="0">
                <a:solidFill>
                  <a:srgbClr val="000000"/>
                </a:solidFill>
              </a:rPr>
              <a:t>Read the poem "Prologue."</a:t>
            </a:r>
            <a:endParaRPr lang="en-US" sz="2400" dirty="0">
              <a:solidFill>
                <a:srgbClr val="000000"/>
              </a:solidFill>
              <a:cs typeface="Calibri"/>
            </a:endParaRPr>
          </a:p>
          <a:p>
            <a:pPr indent="-228600">
              <a:lnSpc>
                <a:spcPct val="90000"/>
              </a:lnSpc>
              <a:spcAft>
                <a:spcPts val="600"/>
              </a:spcAft>
              <a:buFont typeface="Arial" panose="020B0604020202020204" pitchFamily="34" charset="0"/>
              <a:buChar char="•"/>
            </a:pPr>
            <a:r>
              <a:rPr lang="en-US" sz="2400" u="sng" dirty="0">
                <a:ea typeface="+mn-lt"/>
                <a:cs typeface="+mn-lt"/>
                <a:hlinkClick r:id="rId4"/>
              </a:rPr>
              <a:t>"Prologue"</a:t>
            </a:r>
          </a:p>
          <a:p>
            <a:pPr indent="-228600">
              <a:lnSpc>
                <a:spcPct val="90000"/>
              </a:lnSpc>
              <a:spcAft>
                <a:spcPts val="600"/>
              </a:spcAft>
              <a:buFont typeface="Arial" panose="020B0604020202020204" pitchFamily="34" charset="0"/>
              <a:buChar char="•"/>
            </a:pPr>
            <a:endParaRPr lang="en-US" sz="2400" u="sng" dirty="0">
              <a:ea typeface="+mn-lt"/>
              <a:cs typeface="+mn-lt"/>
            </a:endParaRPr>
          </a:p>
        </p:txBody>
      </p:sp>
    </p:spTree>
    <p:extLst>
      <p:ext uri="{BB962C8B-B14F-4D97-AF65-F5344CB8AC3E}">
        <p14:creationId xmlns:p14="http://schemas.microsoft.com/office/powerpoint/2010/main" val="2732046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7F0727A-187E-48BB-A4BA-D922DD0272FE}"/>
              </a:ext>
            </a:extLst>
          </p:cNvPr>
          <p:cNvSpPr txBox="1"/>
          <p:nvPr/>
        </p:nvSpPr>
        <p:spPr>
          <a:xfrm>
            <a:off x="4810259" y="649480"/>
            <a:ext cx="6555347" cy="55460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200" dirty="0"/>
              <a:t>Do you still think Bradstreet's </a:t>
            </a:r>
            <a:r>
              <a:rPr lang="en-US" sz="3200" b="1" dirty="0"/>
              <a:t>diction</a:t>
            </a:r>
            <a:r>
              <a:rPr lang="en-US" sz="3200" dirty="0"/>
              <a:t> is in plain style?</a:t>
            </a:r>
            <a:endParaRPr lang="en-US" sz="3200" dirty="0">
              <a:cs typeface="Calibri"/>
            </a:endParaRPr>
          </a:p>
          <a:p>
            <a:pPr indent="-228600">
              <a:lnSpc>
                <a:spcPct val="90000"/>
              </a:lnSpc>
              <a:spcAft>
                <a:spcPts val="600"/>
              </a:spcAft>
              <a:buFont typeface="Arial" panose="020B0604020202020204" pitchFamily="34" charset="0"/>
              <a:buChar char="•"/>
            </a:pPr>
            <a:r>
              <a:rPr lang="en-US" sz="3200" dirty="0"/>
              <a:t>It may be difficult for you to understand, but the people of the 17th century thought it was written with simple and clear language although they may not have agreed with the themes.</a:t>
            </a:r>
            <a:endParaRPr lang="en-US" sz="3200" dirty="0">
              <a:cs typeface="Calibri"/>
            </a:endParaRPr>
          </a:p>
        </p:txBody>
      </p:sp>
    </p:spTree>
    <p:extLst>
      <p:ext uri="{BB962C8B-B14F-4D97-AF65-F5344CB8AC3E}">
        <p14:creationId xmlns:p14="http://schemas.microsoft.com/office/powerpoint/2010/main" val="129466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B2EC59-8680-4D27-9DD6-7385CC53F11F}"/>
              </a:ext>
            </a:extLst>
          </p:cNvPr>
          <p:cNvPicPr>
            <a:picLocks noChangeAspect="1"/>
          </p:cNvPicPr>
          <p:nvPr/>
        </p:nvPicPr>
        <p:blipFill rotWithShape="1">
          <a:blip r:embed="rId3"/>
          <a:srcRect t="2812" r="-2" b="20336"/>
          <a:stretch/>
        </p:blipFill>
        <p:spPr>
          <a:xfrm>
            <a:off x="20" y="10"/>
            <a:ext cx="12191981" cy="6857990"/>
          </a:xfrm>
          <a:prstGeom prst="rect">
            <a:avLst/>
          </a:prstGeom>
        </p:spPr>
      </p:pic>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6172AD81-FE84-4A69-8654-87A7FF77FD7B}"/>
              </a:ext>
            </a:extLst>
          </p:cNvPr>
          <p:cNvGraphicFramePr/>
          <p:nvPr>
            <p:extLst>
              <p:ext uri="{D42A27DB-BD31-4B8C-83A1-F6EECF244321}">
                <p14:modId xmlns:p14="http://schemas.microsoft.com/office/powerpoint/2010/main" val="1681361673"/>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98280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3C6BF6-6892-4A5C-8CCA-7DC2659E7622}"/>
              </a:ext>
            </a:extLst>
          </p:cNvPr>
          <p:cNvPicPr>
            <a:picLocks noChangeAspect="1"/>
          </p:cNvPicPr>
          <p:nvPr/>
        </p:nvPicPr>
        <p:blipFill rotWithShape="1">
          <a:blip r:embed="rId3">
            <a:alphaModFix/>
          </a:blip>
          <a:srcRect l="18773" r="11349" b="6"/>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graphicFrame>
        <p:nvGraphicFramePr>
          <p:cNvPr id="4" name="TextBox 1">
            <a:extLst>
              <a:ext uri="{FF2B5EF4-FFF2-40B4-BE49-F238E27FC236}">
                <a16:creationId xmlns:a16="http://schemas.microsoft.com/office/drawing/2014/main" id="{8B4F905E-C2C9-451F-A5CA-43F3051A3896}"/>
              </a:ext>
            </a:extLst>
          </p:cNvPr>
          <p:cNvGraphicFramePr/>
          <p:nvPr>
            <p:extLst>
              <p:ext uri="{D42A27DB-BD31-4B8C-83A1-F6EECF244321}">
                <p14:modId xmlns:p14="http://schemas.microsoft.com/office/powerpoint/2010/main" val="155632711"/>
              </p:ext>
            </p:extLst>
          </p:nvPr>
        </p:nvGraphicFramePr>
        <p:xfrm>
          <a:off x="804997" y="2272143"/>
          <a:ext cx="4706803" cy="37888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32591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764BE7-D1EB-4D57-979B-EC58A9BB77B4}"/>
              </a:ext>
            </a:extLst>
          </p:cNvPr>
          <p:cNvPicPr>
            <a:picLocks noChangeAspect="1"/>
          </p:cNvPicPr>
          <p:nvPr/>
        </p:nvPicPr>
        <p:blipFill rotWithShape="1">
          <a:blip r:embed="rId3">
            <a:alphaModFix/>
          </a:blip>
          <a:srcRect l="27568" r="19985" b="-2"/>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78" name="TextBox 77">
            <a:extLst>
              <a:ext uri="{FF2B5EF4-FFF2-40B4-BE49-F238E27FC236}">
                <a16:creationId xmlns:a16="http://schemas.microsoft.com/office/drawing/2014/main" id="{2693F5D7-4EF9-4A39-AB2C-512348EBE8E6}"/>
              </a:ext>
            </a:extLst>
          </p:cNvPr>
          <p:cNvSpPr txBox="1"/>
          <p:nvPr/>
        </p:nvSpPr>
        <p:spPr>
          <a:xfrm>
            <a:off x="-5750" y="669984"/>
            <a:ext cx="5762445"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Verdana"/>
                <a:ea typeface="Verdana"/>
                <a:cs typeface="Verdana"/>
              </a:rPr>
              <a:t>Think about the content of the poem.</a:t>
            </a:r>
          </a:p>
          <a:p>
            <a:r>
              <a:rPr lang="en-US" sz="2400" dirty="0">
                <a:latin typeface="Verdana"/>
                <a:ea typeface="Verdana"/>
                <a:cs typeface="Verdana"/>
              </a:rPr>
              <a:t>Summarizing the entire poem in just a few sentences will enable you to break it down in simplistic terms.</a:t>
            </a:r>
            <a:br>
              <a:rPr lang="en-US" sz="2400" dirty="0">
                <a:latin typeface="Verdana"/>
                <a:ea typeface="Verdana"/>
                <a:cs typeface="Verdana"/>
              </a:rPr>
            </a:br>
            <a:r>
              <a:rPr lang="en-US" sz="2400" dirty="0">
                <a:latin typeface="Verdana"/>
                <a:ea typeface="Verdana"/>
                <a:cs typeface="Verdana"/>
              </a:rPr>
              <a:t>Then look at the form of the poem, or how the author chooses to write his or her sentences.</a:t>
            </a:r>
          </a:p>
          <a:p>
            <a:r>
              <a:rPr lang="en-US" sz="2400" dirty="0">
                <a:latin typeface="Verdana"/>
                <a:ea typeface="Verdana"/>
                <a:cs typeface="Verdana"/>
              </a:rPr>
              <a:t>Finally, consider the way these two things work together; then you </a:t>
            </a:r>
            <a:r>
              <a:rPr lang="en-US" sz="2400">
                <a:latin typeface="Verdana"/>
                <a:ea typeface="Verdana"/>
                <a:cs typeface="Verdana"/>
              </a:rPr>
              <a:t>have the poem's meaning.</a:t>
            </a:r>
            <a:br>
              <a:rPr lang="en-US" sz="2400" dirty="0">
                <a:latin typeface="Verdana"/>
                <a:ea typeface="Verdana"/>
                <a:cs typeface="Verdana"/>
              </a:rPr>
            </a:br>
            <a:endParaRPr lang="en-US" sz="2400" dirty="0">
              <a:latin typeface="Verdana"/>
              <a:ea typeface="Verdana"/>
              <a:cs typeface="Verdana"/>
            </a:endParaRPr>
          </a:p>
          <a:p>
            <a:r>
              <a:rPr lang="en-US" sz="2400" dirty="0">
                <a:solidFill>
                  <a:srgbClr val="663300"/>
                </a:solidFill>
                <a:latin typeface="Verdana"/>
                <a:ea typeface="Verdana"/>
                <a:cs typeface="Verdana"/>
                <a:hlinkClick r:id="rId5"/>
              </a:rPr>
              <a:t>Form + Content = Meaning</a:t>
            </a:r>
            <a:endParaRPr lang="en-US" sz="2400">
              <a:solidFill>
                <a:srgbClr val="663300"/>
              </a:solidFill>
              <a:latin typeface="Verdana"/>
              <a:ea typeface="Verdana"/>
              <a:cs typeface="Verdana"/>
            </a:endParaRPr>
          </a:p>
          <a:p>
            <a:endParaRPr lang="en-US">
              <a:latin typeface="Verdana"/>
              <a:ea typeface="Verdana"/>
              <a:cs typeface="Verdana"/>
            </a:endParaRPr>
          </a:p>
        </p:txBody>
      </p:sp>
    </p:spTree>
    <p:extLst>
      <p:ext uri="{BB962C8B-B14F-4D97-AF65-F5344CB8AC3E}">
        <p14:creationId xmlns:p14="http://schemas.microsoft.com/office/powerpoint/2010/main" val="89240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DD25D7-ACAE-441D-A679-35B6A0EB3479}"/>
              </a:ext>
            </a:extLst>
          </p:cNvPr>
          <p:cNvPicPr>
            <a:picLocks noChangeAspect="1"/>
          </p:cNvPicPr>
          <p:nvPr/>
        </p:nvPicPr>
        <p:blipFill rotWithShape="1">
          <a:blip r:embed="rId3">
            <a:alphaModFix/>
          </a:blip>
          <a:srcRect l="10710" r="27145" b="-3"/>
          <a:stretch/>
        </p:blipFill>
        <p:spPr>
          <a:xfrm>
            <a:off x="5797543" y="10"/>
            <a:ext cx="6394152" cy="6857990"/>
          </a:xfrm>
          <a:prstGeom prst="rect">
            <a:avLst/>
          </a:prstGeom>
        </p:spPr>
      </p:pic>
      <p:pic>
        <p:nvPicPr>
          <p:cNvPr id="8"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FBDA2FA9-0CE2-4378-BEBB-30C4BC9BC714}"/>
              </a:ext>
            </a:extLst>
          </p:cNvPr>
          <p:cNvSpPr txBox="1"/>
          <p:nvPr/>
        </p:nvSpPr>
        <p:spPr>
          <a:xfrm>
            <a:off x="804997" y="2272143"/>
            <a:ext cx="4706803" cy="378883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a:solidFill>
                  <a:srgbClr val="000000"/>
                </a:solidFill>
              </a:rPr>
              <a:t>Summarize the poem "Prologue" in one sentence.</a:t>
            </a:r>
          </a:p>
        </p:txBody>
      </p:sp>
    </p:spTree>
    <p:extLst>
      <p:ext uri="{BB962C8B-B14F-4D97-AF65-F5344CB8AC3E}">
        <p14:creationId xmlns:p14="http://schemas.microsoft.com/office/powerpoint/2010/main" val="14910975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FE03FDF-A34A-4149-B84E-E15C3EEDCF02}"/>
              </a:ext>
            </a:extLst>
          </p:cNvPr>
          <p:cNvSpPr txBox="1"/>
          <p:nvPr/>
        </p:nvSpPr>
        <p:spPr>
          <a:xfrm>
            <a:off x="2165569" y="1956816"/>
            <a:ext cx="7860863" cy="40248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a:t>The 'Prologue' is trying to inform people that women aren't just homemakers; they are just as intelligent as men.</a:t>
            </a:r>
          </a:p>
        </p:txBody>
      </p:sp>
    </p:spTree>
    <p:extLst>
      <p:ext uri="{BB962C8B-B14F-4D97-AF65-F5344CB8AC3E}">
        <p14:creationId xmlns:p14="http://schemas.microsoft.com/office/powerpoint/2010/main" val="1723850917"/>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A087D16-7770-4116-9932-9BCF77137126}"/>
              </a:ext>
            </a:extLst>
          </p:cNvPr>
          <p:cNvSpPr txBox="1"/>
          <p:nvPr/>
        </p:nvSpPr>
        <p:spPr>
          <a:xfrm>
            <a:off x="3045368" y="2043663"/>
            <a:ext cx="6105194" cy="203105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4700" kern="1200">
                <a:solidFill>
                  <a:srgbClr val="FFFFFF"/>
                </a:solidFill>
                <a:latin typeface="+mj-lt"/>
                <a:ea typeface="+mj-ea"/>
                <a:cs typeface="+mj-cs"/>
              </a:rPr>
              <a:t>What is Bradstreet's attitude about herself as a female poet?</a:t>
            </a:r>
          </a:p>
        </p:txBody>
      </p:sp>
    </p:spTree>
    <p:extLst>
      <p:ext uri="{BB962C8B-B14F-4D97-AF65-F5344CB8AC3E}">
        <p14:creationId xmlns:p14="http://schemas.microsoft.com/office/powerpoint/2010/main" val="270740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ACA26A7-79A0-4E90-8B27-BDE1AA61DE50}"/>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r="1" b="28945"/>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30E06907-5CAC-46B8-B763-CDDFD51B1ED0}"/>
              </a:ext>
            </a:extLst>
          </p:cNvPr>
          <p:cNvSpPr txBox="1"/>
          <p:nvPr/>
        </p:nvSpPr>
        <p:spPr>
          <a:xfrm>
            <a:off x="804997" y="2272143"/>
            <a:ext cx="4706803" cy="378883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70000" lnSpcReduction="20000"/>
          </a:bodyPr>
          <a:lstStyle/>
          <a:p>
            <a:pPr indent="-228600">
              <a:lnSpc>
                <a:spcPct val="90000"/>
              </a:lnSpc>
              <a:spcAft>
                <a:spcPts val="600"/>
              </a:spcAft>
              <a:buFont typeface="Arial" panose="020B0604020202020204" pitchFamily="34" charset="0"/>
              <a:buChar char="•"/>
            </a:pPr>
            <a:r>
              <a:rPr lang="en-US" sz="4000" b="1" dirty="0">
                <a:solidFill>
                  <a:srgbClr val="000000"/>
                </a:solidFill>
              </a:rPr>
              <a:t>The First Woman in a Man's World</a:t>
            </a:r>
            <a:endParaRPr lang="en-US" sz="4000" b="1" dirty="0">
              <a:solidFill>
                <a:srgbClr val="000000"/>
              </a:solidFill>
              <a:cs typeface="Calibri"/>
            </a:endParaRPr>
          </a:p>
          <a:p>
            <a:pPr indent="-228600">
              <a:lnSpc>
                <a:spcPct val="90000"/>
              </a:lnSpc>
              <a:spcAft>
                <a:spcPts val="600"/>
              </a:spcAft>
              <a:buFont typeface="Arial" panose="020B0604020202020204" pitchFamily="34" charset="0"/>
              <a:buChar char="•"/>
            </a:pPr>
            <a:r>
              <a:rPr lang="en-US" sz="4000" dirty="0">
                <a:solidFill>
                  <a:srgbClr val="000000"/>
                </a:solidFill>
              </a:rPr>
              <a:t>Anne Bradstreet is a significant woman in American history.</a:t>
            </a:r>
            <a:br>
              <a:rPr lang="en-US" sz="4000" dirty="0"/>
            </a:br>
            <a:r>
              <a:rPr lang="en-US" sz="4000" dirty="0">
                <a:solidFill>
                  <a:srgbClr val="000000"/>
                </a:solidFill>
              </a:rPr>
              <a:t>She is considered the first American poet.</a:t>
            </a:r>
            <a:endParaRPr lang="en-US" sz="4000" dirty="0">
              <a:solidFill>
                <a:srgbClr val="000000"/>
              </a:solidFill>
              <a:cs typeface="Calibri"/>
            </a:endParaRPr>
          </a:p>
          <a:p>
            <a:pPr indent="-228600">
              <a:lnSpc>
                <a:spcPct val="90000"/>
              </a:lnSpc>
              <a:spcAft>
                <a:spcPts val="600"/>
              </a:spcAft>
              <a:buFont typeface="Arial" panose="020B0604020202020204" pitchFamily="34" charset="0"/>
              <a:buChar char="•"/>
            </a:pPr>
            <a:r>
              <a:rPr lang="en-US" sz="4000" dirty="0">
                <a:solidFill>
                  <a:srgbClr val="000000"/>
                </a:solidFill>
              </a:rPr>
              <a:t>When she was eighteen years old, she sailed to America with her husband Simon</a:t>
            </a:r>
            <a:r>
              <a:rPr lang="en-US" sz="2000" dirty="0">
                <a:solidFill>
                  <a:srgbClr val="000000"/>
                </a:solidFill>
              </a:rPr>
              <a:t>.</a:t>
            </a:r>
            <a:endParaRPr lang="en-US" sz="2000" dirty="0">
              <a:solidFill>
                <a:srgbClr val="000000"/>
              </a:solidFill>
              <a:cs typeface="Calibri"/>
            </a:endParaRPr>
          </a:p>
        </p:txBody>
      </p:sp>
      <p:sp>
        <p:nvSpPr>
          <p:cNvPr id="4" name="TextBox 3">
            <a:extLst>
              <a:ext uri="{FF2B5EF4-FFF2-40B4-BE49-F238E27FC236}">
                <a16:creationId xmlns:a16="http://schemas.microsoft.com/office/drawing/2014/main" id="{12F61F9F-6ABF-43F0-85FA-46B1216964B1}"/>
              </a:ext>
            </a:extLst>
          </p:cNvPr>
          <p:cNvSpPr txBox="1"/>
          <p:nvPr/>
        </p:nvSpPr>
        <p:spPr>
          <a:xfrm>
            <a:off x="9870227"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953930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0FA889A-504E-4036-9065-702240249451}"/>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a:solidFill>
                  <a:srgbClr val="000000"/>
                </a:solidFill>
              </a:rPr>
              <a:t>She begins in the first stanza by demeaning her own writing, 'For my mean pen are too superior things,' like her lowly pen can't write. However, towards the end of the poem, she identifies herself as a strong woman who wants and deserves credit as a writer, 'Preëminence in all and each is yours--Yet grant some small acknowledgement of ours.</a:t>
            </a:r>
            <a:endParaRPr lang="en-US" sz="2400">
              <a:solidFill>
                <a:srgbClr val="000000"/>
              </a:solidFill>
            </a:endParaRPr>
          </a:p>
        </p:txBody>
      </p:sp>
    </p:spTree>
    <p:extLst>
      <p:ext uri="{BB962C8B-B14F-4D97-AF65-F5344CB8AC3E}">
        <p14:creationId xmlns:p14="http://schemas.microsoft.com/office/powerpoint/2010/main" val="274901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B89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a:extLst>
              <a:ext uri="{FF2B5EF4-FFF2-40B4-BE49-F238E27FC236}">
                <a16:creationId xmlns:a16="http://schemas.microsoft.com/office/drawing/2014/main" id="{52A32099-C9BF-43F6-8FE0-F1AADF46A43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236181" y="1627741"/>
            <a:ext cx="5462546" cy="3646249"/>
          </a:xfrm>
          <a:prstGeom prst="rect">
            <a:avLst/>
          </a:prstGeom>
        </p:spPr>
      </p:pic>
      <p:sp>
        <p:nvSpPr>
          <p:cNvPr id="2" name="TextBox 1">
            <a:extLst>
              <a:ext uri="{FF2B5EF4-FFF2-40B4-BE49-F238E27FC236}">
                <a16:creationId xmlns:a16="http://schemas.microsoft.com/office/drawing/2014/main" id="{0C500A91-642E-4A95-AC11-A3E23E93295A}"/>
              </a:ext>
            </a:extLst>
          </p:cNvPr>
          <p:cNvSpPr txBox="1"/>
          <p:nvPr/>
        </p:nvSpPr>
        <p:spPr>
          <a:xfrm>
            <a:off x="3761118" y="5285117"/>
            <a:ext cx="5934973" cy="14619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800">
                <a:latin typeface="Verdana"/>
                <a:ea typeface="Verdana"/>
                <a:cs typeface="Verdana"/>
              </a:rPr>
              <a:t>Cite textual evidence where Bradstreet devalues herself </a:t>
            </a:r>
            <a:endParaRPr lang="en-US" sz="2800">
              <a:latin typeface="Calibri" panose="020F0502020204030204"/>
              <a:ea typeface="Verdana"/>
              <a:cs typeface="Calibri" panose="020F0502020204030204"/>
            </a:endParaRPr>
          </a:p>
          <a:p>
            <a:pPr>
              <a:spcAft>
                <a:spcPts val="600"/>
              </a:spcAft>
            </a:pPr>
            <a:r>
              <a:rPr lang="en-US" sz="2800">
                <a:latin typeface="Verdana"/>
                <a:ea typeface="Verdana"/>
                <a:cs typeface="Verdana"/>
              </a:rPr>
              <a:t>as a female writer.</a:t>
            </a:r>
            <a:endParaRPr lang="en-US" sz="2800">
              <a:cs typeface="Calibri"/>
            </a:endParaRPr>
          </a:p>
        </p:txBody>
      </p:sp>
    </p:spTree>
    <p:extLst>
      <p:ext uri="{BB962C8B-B14F-4D97-AF65-F5344CB8AC3E}">
        <p14:creationId xmlns:p14="http://schemas.microsoft.com/office/powerpoint/2010/main" val="36302085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D4F574B-B96B-4BEC-822E-EAF5405BEEBF}"/>
              </a:ext>
            </a:extLst>
          </p:cNvPr>
          <p:cNvSpPr txBox="1"/>
          <p:nvPr/>
        </p:nvSpPr>
        <p:spPr>
          <a:xfrm>
            <a:off x="2165569" y="1956816"/>
            <a:ext cx="7860863" cy="40248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200" b="1"/>
              <a:t>'For my mean pen are too superior things'; 'My obscure lines'; 'My foolish, broken, blemished Muse so sings'; 'I am obnoxious to each carping tongue Who says my hand a needle better fits.'</a:t>
            </a:r>
            <a:endParaRPr lang="en-US" sz="2400">
              <a:cs typeface="Calibri" panose="020F0502020204030204"/>
            </a:endParaRPr>
          </a:p>
        </p:txBody>
      </p:sp>
    </p:spTree>
    <p:extLst>
      <p:ext uri="{BB962C8B-B14F-4D97-AF65-F5344CB8AC3E}">
        <p14:creationId xmlns:p14="http://schemas.microsoft.com/office/powerpoint/2010/main" val="952281743"/>
      </p:ext>
    </p:extLst>
  </p:cSld>
  <p:clrMapOvr>
    <a:overrideClrMapping bg1="dk1" tx1="lt1" bg2="dk2" tx2="lt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955CA84-B04B-47CF-889E-47579D785FC8}"/>
              </a:ext>
            </a:extLst>
          </p:cNvPr>
          <p:cNvSpPr txBox="1"/>
          <p:nvPr/>
        </p:nvSpPr>
        <p:spPr>
          <a:xfrm>
            <a:off x="1616054" y="2427383"/>
            <a:ext cx="8959892" cy="316948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a:solidFill>
                  <a:schemeClr val="tx1">
                    <a:lumMod val="65000"/>
                    <a:lumOff val="35000"/>
                  </a:schemeClr>
                </a:solidFill>
              </a:rPr>
              <a:t>Which words or phrases have the word </a:t>
            </a:r>
            <a:r>
              <a:rPr lang="en-US" sz="3600" i="1">
                <a:solidFill>
                  <a:schemeClr val="tx1">
                    <a:lumMod val="65000"/>
                    <a:lumOff val="35000"/>
                  </a:schemeClr>
                </a:solidFill>
              </a:rPr>
              <a:t>flawed</a:t>
            </a:r>
            <a:r>
              <a:rPr lang="en-US" sz="3600">
                <a:solidFill>
                  <a:schemeClr val="tx1">
                    <a:lumMod val="65000"/>
                    <a:lumOff val="35000"/>
                  </a:schemeClr>
                </a:solidFill>
              </a:rPr>
              <a:t> as a connotative meaning?</a:t>
            </a:r>
            <a:endParaRPr lang="en-US" sz="3600">
              <a:solidFill>
                <a:schemeClr val="tx1">
                  <a:lumMod val="65000"/>
                  <a:lumOff val="35000"/>
                </a:schemeClr>
              </a:solidFill>
              <a:cs typeface="Calibri"/>
            </a:endParaRPr>
          </a:p>
        </p:txBody>
      </p:sp>
    </p:spTree>
    <p:extLst>
      <p:ext uri="{BB962C8B-B14F-4D97-AF65-F5344CB8AC3E}">
        <p14:creationId xmlns:p14="http://schemas.microsoft.com/office/powerpoint/2010/main" val="4251493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EB10D4E-F6A7-4C6C-8368-D2EAB212DD9B}"/>
              </a:ext>
            </a:extLst>
          </p:cNvPr>
          <p:cNvSpPr txBox="1"/>
          <p:nvPr/>
        </p:nvSpPr>
        <p:spPr>
          <a:xfrm>
            <a:off x="1285240" y="2969469"/>
            <a:ext cx="8074815" cy="28003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b="1"/>
              <a:t>'mean pen'; 'obscure'; 'Fool'; 'irreparable'; 'weak or wounded brain'; 'obnoxious'; 'carping tongue'; 'weak knot'; 'The Greeks did nought, but play the fools and lie'</a:t>
            </a:r>
            <a:endParaRPr lang="en-US" sz="3600"/>
          </a:p>
        </p:txBody>
      </p:sp>
    </p:spTree>
    <p:extLst>
      <p:ext uri="{BB962C8B-B14F-4D97-AF65-F5344CB8AC3E}">
        <p14:creationId xmlns:p14="http://schemas.microsoft.com/office/powerpoint/2010/main" val="6316378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90129EF-3890-4A91-9949-D3C0150FC934}"/>
              </a:ext>
            </a:extLst>
          </p:cNvPr>
          <p:cNvSpPr txBox="1"/>
          <p:nvPr/>
        </p:nvSpPr>
        <p:spPr>
          <a:xfrm>
            <a:off x="5255260" y="1648870"/>
            <a:ext cx="4702848" cy="356026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a:t>What is the connotation of </a:t>
            </a:r>
            <a:r>
              <a:rPr lang="en-US" sz="4000" i="1"/>
              <a:t>obscure</a:t>
            </a:r>
            <a:r>
              <a:rPr lang="en-US" sz="4000"/>
              <a:t>?</a:t>
            </a:r>
          </a:p>
        </p:txBody>
      </p:sp>
    </p:spTree>
    <p:extLst>
      <p:ext uri="{BB962C8B-B14F-4D97-AF65-F5344CB8AC3E}">
        <p14:creationId xmlns:p14="http://schemas.microsoft.com/office/powerpoint/2010/main" val="25248703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0D65BC7-E707-484C-85CD-BF4AEA4C9447}"/>
              </a:ext>
            </a:extLst>
          </p:cNvPr>
          <p:cNvSpPr txBox="1"/>
          <p:nvPr/>
        </p:nvSpPr>
        <p:spPr>
          <a:xfrm>
            <a:off x="4810259" y="649480"/>
            <a:ext cx="6555347" cy="55460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b="1"/>
              <a:t>Obscure can mean not well-known; difficult to understand, dark, remote, or not famous. The connotation of the lines suggest her 'unimportant' or 'not famous' writing.</a:t>
            </a:r>
            <a:endParaRPr lang="en-US" sz="3600"/>
          </a:p>
        </p:txBody>
      </p:sp>
    </p:spTree>
    <p:extLst>
      <p:ext uri="{BB962C8B-B14F-4D97-AF65-F5344CB8AC3E}">
        <p14:creationId xmlns:p14="http://schemas.microsoft.com/office/powerpoint/2010/main" val="214841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433EB7A-845F-493B-8B72-ED30733C5A6D}"/>
              </a:ext>
            </a:extLst>
          </p:cNvPr>
          <p:cNvSpPr txBox="1"/>
          <p:nvPr/>
        </p:nvSpPr>
        <p:spPr>
          <a:xfrm>
            <a:off x="2165569" y="1956816"/>
            <a:ext cx="7860863" cy="40248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a:t>Why do you think she refers to "Great Bartas' sugar'd lines"?</a:t>
            </a:r>
          </a:p>
        </p:txBody>
      </p:sp>
    </p:spTree>
    <p:extLst>
      <p:ext uri="{BB962C8B-B14F-4D97-AF65-F5344CB8AC3E}">
        <p14:creationId xmlns:p14="http://schemas.microsoft.com/office/powerpoint/2010/main" val="1512505562"/>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7D64208-E237-4C5D-8FD1-2C0244A64579}"/>
              </a:ext>
            </a:extLst>
          </p:cNvPr>
          <p:cNvSpPr txBox="1"/>
          <p:nvPr/>
        </p:nvSpPr>
        <p:spPr>
          <a:xfrm>
            <a:off x="4810259" y="649480"/>
            <a:ext cx="6555347" cy="55460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b="1"/>
              <a:t>Guillaume du Bartas is a poet whom Bradstreet admired.</a:t>
            </a:r>
            <a:endParaRPr lang="en-US" sz="4000">
              <a:cs typeface="Calibri"/>
            </a:endParaRPr>
          </a:p>
        </p:txBody>
      </p:sp>
    </p:spTree>
    <p:extLst>
      <p:ext uri="{BB962C8B-B14F-4D97-AF65-F5344CB8AC3E}">
        <p14:creationId xmlns:p14="http://schemas.microsoft.com/office/powerpoint/2010/main" val="27616950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82EE8CA-EBDC-4B3A-8CB4-C2E4A498B950}"/>
              </a:ext>
            </a:extLst>
          </p:cNvPr>
          <p:cNvSpPr txBox="1"/>
          <p:nvPr/>
        </p:nvSpPr>
        <p:spPr>
          <a:xfrm>
            <a:off x="1616054" y="2768321"/>
            <a:ext cx="8959892" cy="28285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a:solidFill>
                  <a:schemeClr val="tx1">
                    <a:lumMod val="65000"/>
                    <a:lumOff val="35000"/>
                  </a:schemeClr>
                </a:solidFill>
              </a:rPr>
              <a:t>What are the comparisons in the third and fourth stanza?</a:t>
            </a:r>
            <a:endParaRPr lang="en-US" sz="4000">
              <a:solidFill>
                <a:schemeClr val="tx1">
                  <a:lumMod val="65000"/>
                  <a:lumOff val="35000"/>
                </a:schemeClr>
              </a:solidFill>
              <a:cs typeface="Calibri"/>
            </a:endParaRPr>
          </a:p>
        </p:txBody>
      </p:sp>
    </p:spTree>
    <p:extLst>
      <p:ext uri="{BB962C8B-B14F-4D97-AF65-F5344CB8AC3E}">
        <p14:creationId xmlns:p14="http://schemas.microsoft.com/office/powerpoint/2010/main" val="293072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tree, outdoor, plant&#10;&#10;Description automatically generated">
            <a:extLst>
              <a:ext uri="{FF2B5EF4-FFF2-40B4-BE49-F238E27FC236}">
                <a16:creationId xmlns:a16="http://schemas.microsoft.com/office/drawing/2014/main" id="{6CFE26D9-68AF-497C-B4E0-EE6F482F672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946" r="3721"/>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A4D795B-EAFB-4BF5-A3EC-A6E4A62275BE}"/>
              </a:ext>
            </a:extLst>
          </p:cNvPr>
          <p:cNvSpPr txBox="1"/>
          <p:nvPr/>
        </p:nvSpPr>
        <p:spPr>
          <a:xfrm>
            <a:off x="525516" y="2483045"/>
            <a:ext cx="4593021" cy="355436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3200" dirty="0"/>
              <a:t>She was not prepared for the harsh living conditions that awaited her in colonial America: the sickness, the lack of food, and the primitive living conditions. She nurtured and raised her eight children, took care of her home, and then found time to write.</a:t>
            </a:r>
            <a:endParaRPr lang="en-US" sz="3200">
              <a:cs typeface="Calibri"/>
            </a:endParaRPr>
          </a:p>
        </p:txBody>
      </p:sp>
      <p:sp>
        <p:nvSpPr>
          <p:cNvPr id="4" name="TextBox 3">
            <a:extLst>
              <a:ext uri="{FF2B5EF4-FFF2-40B4-BE49-F238E27FC236}">
                <a16:creationId xmlns:a16="http://schemas.microsoft.com/office/drawing/2014/main" id="{6DE5657C-7BA8-4324-BA4E-9766AA2BACD1}"/>
              </a:ext>
            </a:extLst>
          </p:cNvPr>
          <p:cNvSpPr txBox="1"/>
          <p:nvPr/>
        </p:nvSpPr>
        <p:spPr>
          <a:xfrm>
            <a:off x="9990755"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068583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659F8B5-F2FA-4250-8F52-91258BC8C0A5}"/>
              </a:ext>
            </a:extLst>
          </p:cNvPr>
          <p:cNvSpPr txBox="1"/>
          <p:nvPr/>
        </p:nvSpPr>
        <p:spPr>
          <a:xfrm>
            <a:off x="4810259" y="649480"/>
            <a:ext cx="6555347" cy="55460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4000" b="1"/>
              <a:t>She is saying that the audience doesn’t expect young students to write well, and she is a woman; thus, the audience doesn’t expect her to write well. Then she says that she can’t write as well as the 'sweet tongued Greek.' The women are like the Muses because they can influence great art.</a:t>
            </a:r>
            <a:endParaRPr lang="en-US" sz="4000"/>
          </a:p>
        </p:txBody>
      </p:sp>
    </p:spTree>
    <p:extLst>
      <p:ext uri="{BB962C8B-B14F-4D97-AF65-F5344CB8AC3E}">
        <p14:creationId xmlns:p14="http://schemas.microsoft.com/office/powerpoint/2010/main" val="285022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A9F8B86-C485-4856-975E-011AA8894590}"/>
              </a:ext>
            </a:extLst>
          </p:cNvPr>
          <p:cNvSpPr txBox="1"/>
          <p:nvPr/>
        </p:nvSpPr>
        <p:spPr>
          <a:xfrm>
            <a:off x="1285240" y="2969469"/>
            <a:ext cx="8074815" cy="28003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a:t>What is the tone of the first four stanzas?</a:t>
            </a:r>
          </a:p>
        </p:txBody>
      </p:sp>
    </p:spTree>
    <p:extLst>
      <p:ext uri="{BB962C8B-B14F-4D97-AF65-F5344CB8AC3E}">
        <p14:creationId xmlns:p14="http://schemas.microsoft.com/office/powerpoint/2010/main" val="1097920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3719126-465E-4DEB-90DD-10D60BC68BD0}"/>
              </a:ext>
            </a:extLst>
          </p:cNvPr>
          <p:cNvSpPr txBox="1"/>
          <p:nvPr/>
        </p:nvSpPr>
        <p:spPr>
          <a:xfrm>
            <a:off x="4810259" y="649480"/>
            <a:ext cx="6555347" cy="55460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b="1"/>
              <a:t>The first four stanzas are somewhat of a mock apology demeaning her incapacity to write because she is a woman</a:t>
            </a:r>
            <a:r>
              <a:rPr lang="en-US" sz="2000" b="1"/>
              <a:t>.</a:t>
            </a:r>
            <a:endParaRPr lang="en-US" sz="2000"/>
          </a:p>
        </p:txBody>
      </p:sp>
    </p:spTree>
    <p:extLst>
      <p:ext uri="{BB962C8B-B14F-4D97-AF65-F5344CB8AC3E}">
        <p14:creationId xmlns:p14="http://schemas.microsoft.com/office/powerpoint/2010/main" val="5096493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7CAB074-33DF-4205-8032-6423B8F8F2D4}"/>
              </a:ext>
            </a:extLst>
          </p:cNvPr>
          <p:cNvSpPr txBox="1"/>
          <p:nvPr/>
        </p:nvSpPr>
        <p:spPr>
          <a:xfrm>
            <a:off x="1616054" y="2768321"/>
            <a:ext cx="8959892" cy="28285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a:solidFill>
                  <a:schemeClr val="tx1">
                    <a:lumMod val="65000"/>
                    <a:lumOff val="35000"/>
                  </a:schemeClr>
                </a:solidFill>
              </a:rPr>
              <a:t>How does the tone change in the fifth stanza?</a:t>
            </a:r>
          </a:p>
        </p:txBody>
      </p:sp>
    </p:spTree>
    <p:extLst>
      <p:ext uri="{BB962C8B-B14F-4D97-AF65-F5344CB8AC3E}">
        <p14:creationId xmlns:p14="http://schemas.microsoft.com/office/powerpoint/2010/main" val="13888231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88EF3B7-43FA-4EF6-A4B9-6C1251CF31B4}"/>
              </a:ext>
            </a:extLst>
          </p:cNvPr>
          <p:cNvSpPr txBox="1"/>
          <p:nvPr/>
        </p:nvSpPr>
        <p:spPr>
          <a:xfrm>
            <a:off x="1616054" y="2427383"/>
            <a:ext cx="8959892" cy="316948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3600" b="1">
                <a:solidFill>
                  <a:schemeClr val="tx1">
                    <a:lumMod val="65000"/>
                    <a:lumOff val="35000"/>
                  </a:schemeClr>
                </a:solidFill>
              </a:rPr>
              <a:t>The tone changes to resentment toward the criticism, 'I am obnoxious to each carping tongue/ Who says my hand a needle better fits.' In other words, how dare you say I can’t write! But if men think the writing is good, they will say that she stole it from another poet."</a:t>
            </a:r>
            <a:endParaRPr lang="en-US" sz="3600">
              <a:solidFill>
                <a:schemeClr val="tx1">
                  <a:lumMod val="65000"/>
                  <a:lumOff val="35000"/>
                </a:schemeClr>
              </a:solidFill>
            </a:endParaRPr>
          </a:p>
        </p:txBody>
      </p:sp>
    </p:spTree>
    <p:extLst>
      <p:ext uri="{BB962C8B-B14F-4D97-AF65-F5344CB8AC3E}">
        <p14:creationId xmlns:p14="http://schemas.microsoft.com/office/powerpoint/2010/main" val="7355830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6107E2-7772-44C3-A636-36F7D69ECEE5}"/>
              </a:ext>
            </a:extLst>
          </p:cNvPr>
          <p:cNvSpPr txBox="1"/>
          <p:nvPr/>
        </p:nvSpPr>
        <p:spPr>
          <a:xfrm>
            <a:off x="1285240" y="2969469"/>
            <a:ext cx="8074815" cy="28003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a:t>What is the denotation of obnoxious?</a:t>
            </a:r>
          </a:p>
        </p:txBody>
      </p:sp>
    </p:spTree>
    <p:extLst>
      <p:ext uri="{BB962C8B-B14F-4D97-AF65-F5344CB8AC3E}">
        <p14:creationId xmlns:p14="http://schemas.microsoft.com/office/powerpoint/2010/main" val="36886910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8D88D3F-6F76-477A-A6FF-0FA97A174B34}"/>
              </a:ext>
            </a:extLst>
          </p:cNvPr>
          <p:cNvSpPr txBox="1"/>
          <p:nvPr/>
        </p:nvSpPr>
        <p:spPr>
          <a:xfrm>
            <a:off x="4810259" y="649480"/>
            <a:ext cx="6555347" cy="55460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b="1"/>
              <a:t>Obnoxious means extremely unpleasant, offensive, very annoying; the archaic definition is exposed to harm or injury.</a:t>
            </a:r>
            <a:endParaRPr lang="en-US" sz="3600">
              <a:cs typeface="Calibri"/>
            </a:endParaRPr>
          </a:p>
        </p:txBody>
      </p:sp>
    </p:spTree>
    <p:extLst>
      <p:ext uri="{BB962C8B-B14F-4D97-AF65-F5344CB8AC3E}">
        <p14:creationId xmlns:p14="http://schemas.microsoft.com/office/powerpoint/2010/main" val="30255980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83B4CF1-12DF-4092-8548-9A4A98191F51}"/>
              </a:ext>
            </a:extLst>
          </p:cNvPr>
          <p:cNvSpPr txBox="1"/>
          <p:nvPr/>
        </p:nvSpPr>
        <p:spPr>
          <a:xfrm>
            <a:off x="1616054" y="2768321"/>
            <a:ext cx="8959892" cy="28285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a:solidFill>
                  <a:schemeClr val="tx1">
                    <a:lumMod val="65000"/>
                    <a:lumOff val="35000"/>
                  </a:schemeClr>
                </a:solidFill>
              </a:rPr>
              <a:t>What is the argument in stanza six?</a:t>
            </a:r>
          </a:p>
        </p:txBody>
      </p:sp>
    </p:spTree>
    <p:extLst>
      <p:ext uri="{BB962C8B-B14F-4D97-AF65-F5344CB8AC3E}">
        <p14:creationId xmlns:p14="http://schemas.microsoft.com/office/powerpoint/2010/main" val="13042396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338D79-9C6A-49B6-90B1-FC321FF071FF}"/>
              </a:ext>
            </a:extLst>
          </p:cNvPr>
          <p:cNvSpPr txBox="1"/>
          <p:nvPr/>
        </p:nvSpPr>
        <p:spPr>
          <a:xfrm>
            <a:off x="1285240" y="2969469"/>
            <a:ext cx="8074815" cy="28003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200" b="1"/>
              <a:t>Bradstreet expects Puritans to criticize her because of her gender</a:t>
            </a:r>
            <a:r>
              <a:rPr lang="en-US" sz="2400" b="1"/>
              <a:t>.</a:t>
            </a:r>
            <a:endParaRPr lang="en-US" sz="2400"/>
          </a:p>
        </p:txBody>
      </p:sp>
    </p:spTree>
    <p:extLst>
      <p:ext uri="{BB962C8B-B14F-4D97-AF65-F5344CB8AC3E}">
        <p14:creationId xmlns:p14="http://schemas.microsoft.com/office/powerpoint/2010/main" val="13373268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3108D10-8095-4C15-BDFE-01B369FF45EB}"/>
              </a:ext>
            </a:extLst>
          </p:cNvPr>
          <p:cNvSpPr txBox="1"/>
          <p:nvPr/>
        </p:nvSpPr>
        <p:spPr>
          <a:xfrm>
            <a:off x="1285240" y="2969469"/>
            <a:ext cx="8074815" cy="28003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a:t>Bradstreet changes tone again in stanzas 7 and 8. How can you tell?</a:t>
            </a:r>
          </a:p>
        </p:txBody>
      </p:sp>
    </p:spTree>
    <p:extLst>
      <p:ext uri="{BB962C8B-B14F-4D97-AF65-F5344CB8AC3E}">
        <p14:creationId xmlns:p14="http://schemas.microsoft.com/office/powerpoint/2010/main" val="418078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01D9F6D-AC52-4C53-AF6A-FCC0C5B55E27}"/>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l="10415" r="27583"/>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5BF0D597-54AE-48C1-9453-747A780563E8}"/>
              </a:ext>
            </a:extLst>
          </p:cNvPr>
          <p:cNvSpPr txBox="1"/>
          <p:nvPr/>
        </p:nvSpPr>
        <p:spPr>
          <a:xfrm>
            <a:off x="-134" y="2487803"/>
            <a:ext cx="6331443" cy="3573170"/>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3600" dirty="0">
                <a:solidFill>
                  <a:srgbClr val="000000"/>
                </a:solidFill>
              </a:rPr>
              <a:t>Later, her father and her husband would become governors of Massachusetts.</a:t>
            </a:r>
            <a:endParaRPr lang="en-US" sz="3600" dirty="0">
              <a:solidFill>
                <a:srgbClr val="000000"/>
              </a:solidFill>
              <a:cs typeface="Calibri"/>
            </a:endParaRPr>
          </a:p>
          <a:p>
            <a:pPr indent="-228600">
              <a:lnSpc>
                <a:spcPct val="90000"/>
              </a:lnSpc>
              <a:spcAft>
                <a:spcPts val="600"/>
              </a:spcAft>
              <a:buFont typeface="Arial" panose="020B0604020202020204" pitchFamily="34" charset="0"/>
              <a:buChar char="•"/>
            </a:pPr>
            <a:r>
              <a:rPr lang="en-US" sz="3600" dirty="0">
                <a:solidFill>
                  <a:srgbClr val="000000"/>
                </a:solidFill>
              </a:rPr>
              <a:t>Anne Bradstreet was a Puritan.</a:t>
            </a:r>
            <a:endParaRPr lang="en-US" sz="3600" dirty="0">
              <a:solidFill>
                <a:srgbClr val="000000"/>
              </a:solidFill>
              <a:cs typeface="Calibri"/>
            </a:endParaRPr>
          </a:p>
          <a:p>
            <a:pPr indent="-228600">
              <a:lnSpc>
                <a:spcPct val="90000"/>
              </a:lnSpc>
              <a:spcAft>
                <a:spcPts val="600"/>
              </a:spcAft>
              <a:buFont typeface="Arial" panose="020B0604020202020204" pitchFamily="34" charset="0"/>
              <a:buChar char="•"/>
            </a:pPr>
            <a:r>
              <a:rPr lang="en-US" sz="3600" dirty="0">
                <a:solidFill>
                  <a:srgbClr val="000000"/>
                </a:solidFill>
              </a:rPr>
              <a:t>Like many others, she believed that God controls the world and the people in it.</a:t>
            </a:r>
            <a:endParaRPr lang="en-US" sz="3600" dirty="0">
              <a:solidFill>
                <a:srgbClr val="000000"/>
              </a:solidFill>
              <a:cs typeface="Calibri"/>
            </a:endParaRPr>
          </a:p>
          <a:p>
            <a:pPr indent="-228600">
              <a:lnSpc>
                <a:spcPct val="90000"/>
              </a:lnSpc>
              <a:spcAft>
                <a:spcPts val="600"/>
              </a:spcAft>
              <a:buFont typeface="Arial" panose="020B0604020202020204" pitchFamily="34" charset="0"/>
              <a:buChar char="•"/>
            </a:pPr>
            <a:r>
              <a:rPr lang="en-US" sz="3600" dirty="0">
                <a:solidFill>
                  <a:srgbClr val="000000"/>
                </a:solidFill>
              </a:rPr>
              <a:t>Her poems are about her feelings of the joys and difficulties of Puritan life.</a:t>
            </a:r>
            <a:endParaRPr lang="en-US" sz="3600" dirty="0">
              <a:solidFill>
                <a:srgbClr val="000000"/>
              </a:solidFill>
              <a:cs typeface="Calibri"/>
            </a:endParaRPr>
          </a:p>
        </p:txBody>
      </p:sp>
      <p:sp>
        <p:nvSpPr>
          <p:cNvPr id="4" name="TextBox 3">
            <a:extLst>
              <a:ext uri="{FF2B5EF4-FFF2-40B4-BE49-F238E27FC236}">
                <a16:creationId xmlns:a16="http://schemas.microsoft.com/office/drawing/2014/main" id="{ECE4A322-816E-46DD-BBC3-7DC83112703A}"/>
              </a:ext>
            </a:extLst>
          </p:cNvPr>
          <p:cNvSpPr txBox="1"/>
          <p:nvPr/>
        </p:nvSpPr>
        <p:spPr>
          <a:xfrm>
            <a:off x="9717941"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4145895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456348-738A-44EE-8B42-3A41CD09916A}"/>
              </a:ext>
            </a:extLst>
          </p:cNvPr>
          <p:cNvSpPr txBox="1"/>
          <p:nvPr/>
        </p:nvSpPr>
        <p:spPr>
          <a:xfrm>
            <a:off x="1285240" y="1603620"/>
            <a:ext cx="8074815" cy="416624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a:t>The lines, 'It is but vain unjustly to wage war,/ Men can do best, and women know it well, imply that everyone knows the status of men, so why make a big deal of women writing. She continues to state, 'Yet grant some small acknowledgement of ours.' She tells the critics that her talent is unique and all hers. Therefore, she says she has the right to her work and demands credit for it. This is an appeal to authority and an appeal for her credibility.</a:t>
            </a:r>
          </a:p>
        </p:txBody>
      </p:sp>
    </p:spTree>
    <p:extLst>
      <p:ext uri="{BB962C8B-B14F-4D97-AF65-F5344CB8AC3E}">
        <p14:creationId xmlns:p14="http://schemas.microsoft.com/office/powerpoint/2010/main" val="20288853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BCA09A-CDD0-4A5F-BCFE-501474BCAB7E}"/>
              </a:ext>
            </a:extLst>
          </p:cNvPr>
          <p:cNvSpPr txBox="1"/>
          <p:nvPr/>
        </p:nvSpPr>
        <p:spPr>
          <a:xfrm>
            <a:off x="1616054" y="2427383"/>
            <a:ext cx="8959892" cy="316948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a:solidFill>
                  <a:schemeClr val="tx1">
                    <a:lumMod val="65000"/>
                    <a:lumOff val="35000"/>
                  </a:schemeClr>
                </a:solidFill>
              </a:rPr>
              <a:t>What point is the poet making in the last stanza?</a:t>
            </a:r>
          </a:p>
        </p:txBody>
      </p:sp>
    </p:spTree>
    <p:extLst>
      <p:ext uri="{BB962C8B-B14F-4D97-AF65-F5344CB8AC3E}">
        <p14:creationId xmlns:p14="http://schemas.microsoft.com/office/powerpoint/2010/main" val="31891828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E8D3BE2-5259-4DDB-AC4F-F7A42FAE4EFA}"/>
              </a:ext>
            </a:extLst>
          </p:cNvPr>
          <p:cNvSpPr txBox="1"/>
          <p:nvPr/>
        </p:nvSpPr>
        <p:spPr>
          <a:xfrm>
            <a:off x="1616054" y="2427383"/>
            <a:ext cx="8959892" cy="316948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b="1">
                <a:solidFill>
                  <a:schemeClr val="tx1">
                    <a:lumMod val="65000"/>
                    <a:lumOff val="35000"/>
                  </a:schemeClr>
                </a:solidFill>
              </a:rPr>
              <a:t>If these great poets ever lower themselves to read her poetry, just acknowledge it. she thinks her work is humble. Her words aren't bay leaves (made as a crown for great poets and athletes) but rather "thyme or parsley" because they are more simple.</a:t>
            </a:r>
          </a:p>
          <a:p>
            <a:pPr indent="-228600">
              <a:lnSpc>
                <a:spcPct val="90000"/>
              </a:lnSpc>
              <a:spcAft>
                <a:spcPts val="600"/>
              </a:spcAft>
              <a:buFont typeface="Arial" panose="020B0604020202020204" pitchFamily="34" charset="0"/>
              <a:buChar char="•"/>
            </a:pPr>
            <a:endParaRPr lang="en-US" sz="2000">
              <a:solidFill>
                <a:schemeClr val="tx1">
                  <a:lumMod val="65000"/>
                  <a:lumOff val="35000"/>
                </a:schemeClr>
              </a:solidFill>
            </a:endParaRPr>
          </a:p>
        </p:txBody>
      </p:sp>
    </p:spTree>
    <p:extLst>
      <p:ext uri="{BB962C8B-B14F-4D97-AF65-F5344CB8AC3E}">
        <p14:creationId xmlns:p14="http://schemas.microsoft.com/office/powerpoint/2010/main" val="11259512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2AB8F9D-00BB-4138-83EF-91A418C32535}"/>
              </a:ext>
            </a:extLst>
          </p:cNvPr>
          <p:cNvSpPr txBox="1"/>
          <p:nvPr/>
        </p:nvSpPr>
        <p:spPr>
          <a:xfrm>
            <a:off x="5255260" y="1648870"/>
            <a:ext cx="4702848" cy="356026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a:t>What is a recurrent theme?</a:t>
            </a:r>
            <a:endParaRPr lang="en-US" sz="4000">
              <a:cs typeface="Calibri"/>
            </a:endParaRPr>
          </a:p>
        </p:txBody>
      </p:sp>
    </p:spTree>
    <p:extLst>
      <p:ext uri="{BB962C8B-B14F-4D97-AF65-F5344CB8AC3E}">
        <p14:creationId xmlns:p14="http://schemas.microsoft.com/office/powerpoint/2010/main" val="21044470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CA09F36-6B7A-4AC9-BBB1-A03D15CF9C02}"/>
              </a:ext>
            </a:extLst>
          </p:cNvPr>
          <p:cNvSpPr txBox="1"/>
          <p:nvPr/>
        </p:nvSpPr>
        <p:spPr>
          <a:xfrm>
            <a:off x="5138928" y="1338729"/>
            <a:ext cx="4795584" cy="418054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600" b="1"/>
              <a:t>One theme that is seen throughout the poem is that society is flawed by thinking women cannot write.</a:t>
            </a:r>
            <a:endParaRPr lang="en-US" sz="3600">
              <a:cs typeface="Calibri"/>
            </a:endParaRPr>
          </a:p>
        </p:txBody>
      </p:sp>
    </p:spTree>
    <p:extLst>
      <p:ext uri="{BB962C8B-B14F-4D97-AF65-F5344CB8AC3E}">
        <p14:creationId xmlns:p14="http://schemas.microsoft.com/office/powerpoint/2010/main" val="3871785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8E02BF-5906-49EF-9B03-4EA021F16DD3}"/>
              </a:ext>
            </a:extLst>
          </p:cNvPr>
          <p:cNvSpPr txBox="1"/>
          <p:nvPr/>
        </p:nvSpPr>
        <p:spPr>
          <a:xfrm>
            <a:off x="4810259" y="649480"/>
            <a:ext cx="6555347" cy="55460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000"/>
              <a:t>Identify the allusions in the poem.</a:t>
            </a:r>
            <a:endParaRPr lang="en-US" sz="4000">
              <a:cs typeface="Calibri"/>
            </a:endParaRPr>
          </a:p>
        </p:txBody>
      </p:sp>
      <p:sp>
        <p:nvSpPr>
          <p:cNvPr id="3" name="TextBox 2">
            <a:extLst>
              <a:ext uri="{FF2B5EF4-FFF2-40B4-BE49-F238E27FC236}">
                <a16:creationId xmlns:a16="http://schemas.microsoft.com/office/drawing/2014/main" id="{C99F3E38-913D-4EA1-9C61-01DE39DE933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9570518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75D35A-7386-40D2-B8BE-B43490FD2E4A}"/>
              </a:ext>
            </a:extLst>
          </p:cNvPr>
          <p:cNvSpPr txBox="1"/>
          <p:nvPr/>
        </p:nvSpPr>
        <p:spPr>
          <a:xfrm>
            <a:off x="4810259" y="649480"/>
            <a:ext cx="6555347" cy="554604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b="1"/>
              <a:t>'Great Bartas' is alluding to Guilliame du Bartas who wrote The Divine Weeks; 'The Muses' are the Greek goddesses of art and inspiration; 'Sweet tongued Greek' is a reference to Demosthenes, a Greek orator who overcame a speech defect by placing pebbles in his mouth and addressing the sea; 'Calliope’s own child' is the muse of epic poetry; 'Bays' are laurel leaves used to crown the head of great poets and athletes.</a:t>
            </a:r>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4837521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5BCC597-5D2E-41AE-B97D-6554D6F801AB}"/>
              </a:ext>
            </a:extLst>
          </p:cNvPr>
          <p:cNvGraphicFramePr>
            <a:graphicFrameLocks noGrp="1"/>
          </p:cNvGraphicFramePr>
          <p:nvPr>
            <p:extLst>
              <p:ext uri="{D42A27DB-BD31-4B8C-83A1-F6EECF244321}">
                <p14:modId xmlns:p14="http://schemas.microsoft.com/office/powerpoint/2010/main" val="3578401736"/>
              </p:ext>
            </p:extLst>
          </p:nvPr>
        </p:nvGraphicFramePr>
        <p:xfrm>
          <a:off x="43132" y="2257245"/>
          <a:ext cx="12121094" cy="4770119"/>
        </p:xfrm>
        <a:graphic>
          <a:graphicData uri="http://schemas.openxmlformats.org/drawingml/2006/table">
            <a:tbl>
              <a:tblPr firstRow="1" firstCol="1" bandRow="1">
                <a:tableStyleId>{5C22544A-7EE6-4342-B048-85BDC9FD1C3A}</a:tableStyleId>
              </a:tblPr>
              <a:tblGrid>
                <a:gridCol w="3754882">
                  <a:extLst>
                    <a:ext uri="{9D8B030D-6E8A-4147-A177-3AD203B41FA5}">
                      <a16:colId xmlns:a16="http://schemas.microsoft.com/office/drawing/2014/main" val="251491999"/>
                    </a:ext>
                  </a:extLst>
                </a:gridCol>
                <a:gridCol w="3754882">
                  <a:extLst>
                    <a:ext uri="{9D8B030D-6E8A-4147-A177-3AD203B41FA5}">
                      <a16:colId xmlns:a16="http://schemas.microsoft.com/office/drawing/2014/main" val="168263141"/>
                    </a:ext>
                  </a:extLst>
                </a:gridCol>
                <a:gridCol w="4611330">
                  <a:extLst>
                    <a:ext uri="{9D8B030D-6E8A-4147-A177-3AD203B41FA5}">
                      <a16:colId xmlns:a16="http://schemas.microsoft.com/office/drawing/2014/main" val="3048965121"/>
                    </a:ext>
                  </a:extLst>
                </a:gridCol>
              </a:tblGrid>
              <a:tr h="280595">
                <a:tc>
                  <a:txBody>
                    <a:bodyPr/>
                    <a:lstStyle/>
                    <a:p>
                      <a:pPr>
                        <a:spcAft>
                          <a:spcPts val="0"/>
                        </a:spcAft>
                      </a:pPr>
                      <a:endParaRPr lang="en-US" dirty="0">
                        <a:effectLst/>
                      </a:endParaRPr>
                    </a:p>
                  </a:txBody>
                  <a:tcPr marL="68580" marR="68580" marT="0" marB="0"/>
                </a:tc>
                <a:tc>
                  <a:txBody>
                    <a:bodyPr/>
                    <a:lstStyle/>
                    <a:p>
                      <a:pPr>
                        <a:spcAft>
                          <a:spcPts val="0"/>
                        </a:spcAft>
                      </a:pPr>
                      <a:r>
                        <a:rPr lang="en-US" sz="1200">
                          <a:effectLst/>
                        </a:rPr>
                        <a:t>the doctrines of the Puritans</a:t>
                      </a:r>
                      <a:endParaRPr lang="en-US">
                        <a:effectLst/>
                      </a:endParaRPr>
                    </a:p>
                  </a:txBody>
                  <a:tcPr marL="68580" marR="68580" marT="0" marB="0"/>
                </a:tc>
                <a:tc>
                  <a:txBody>
                    <a:bodyPr/>
                    <a:lstStyle/>
                    <a:p>
                      <a:pPr>
                        <a:spcAft>
                          <a:spcPts val="0"/>
                        </a:spcAft>
                      </a:pPr>
                      <a:r>
                        <a:rPr lang="en-US" sz="1200">
                          <a:effectLst/>
                        </a:rPr>
                        <a:t>Bradstreet’s inner feelings</a:t>
                      </a:r>
                      <a:endParaRPr lang="en-US">
                        <a:effectLst/>
                      </a:endParaRPr>
                    </a:p>
                  </a:txBody>
                  <a:tcPr marL="68580" marR="68580" marT="0" marB="0"/>
                </a:tc>
                <a:extLst>
                  <a:ext uri="{0D108BD9-81ED-4DB2-BD59-A6C34878D82A}">
                    <a16:rowId xmlns:a16="http://schemas.microsoft.com/office/drawing/2014/main" val="1866166652"/>
                  </a:ext>
                </a:extLst>
              </a:tr>
              <a:tr h="1964161">
                <a:tc>
                  <a:txBody>
                    <a:bodyPr/>
                    <a:lstStyle/>
                    <a:p>
                      <a:pPr>
                        <a:spcAft>
                          <a:spcPts val="0"/>
                        </a:spcAft>
                      </a:pPr>
                      <a:r>
                        <a:rPr lang="en-US" sz="2400">
                          <a:effectLst/>
                        </a:rPr>
                        <a:t>“Prologue”</a:t>
                      </a:r>
                    </a:p>
                  </a:txBody>
                  <a:tcPr marL="68580" marR="68580" marT="0" marB="0"/>
                </a:tc>
                <a:tc>
                  <a:txBody>
                    <a:bodyPr/>
                    <a:lstStyle/>
                    <a:p>
                      <a:pPr>
                        <a:spcAft>
                          <a:spcPts val="0"/>
                        </a:spcAft>
                      </a:pPr>
                      <a:r>
                        <a:rPr lang="en-US">
                          <a:effectLst/>
                        </a:rPr>
                        <a:t>Men are superior to women.</a:t>
                      </a:r>
                    </a:p>
                    <a:p>
                      <a:pPr>
                        <a:spcAft>
                          <a:spcPts val="0"/>
                        </a:spcAft>
                      </a:pPr>
                      <a:endParaRPr lang="en-US" dirty="0">
                        <a:effectLst/>
                      </a:endParaRPr>
                    </a:p>
                    <a:p>
                      <a:pPr>
                        <a:spcAft>
                          <a:spcPts val="0"/>
                        </a:spcAft>
                      </a:pPr>
                      <a:endParaRPr lang="en-US" dirty="0">
                        <a:effectLst/>
                      </a:endParaRPr>
                    </a:p>
                    <a:p>
                      <a:pPr>
                        <a:spcAft>
                          <a:spcPts val="0"/>
                        </a:spcAft>
                      </a:pPr>
                      <a:endParaRPr lang="en-US" dirty="0">
                        <a:effectLst/>
                      </a:endParaRPr>
                    </a:p>
                    <a:p>
                      <a:pPr>
                        <a:spcAft>
                          <a:spcPts val="0"/>
                        </a:spcAft>
                      </a:pPr>
                      <a:endParaRPr lang="en-US" dirty="0">
                        <a:effectLst/>
                      </a:endParaRPr>
                    </a:p>
                    <a:p>
                      <a:pPr>
                        <a:spcAft>
                          <a:spcPts val="0"/>
                        </a:spcAft>
                      </a:pPr>
                      <a:endParaRPr lang="en-US" dirty="0">
                        <a:effectLst/>
                      </a:endParaRPr>
                    </a:p>
                    <a:p>
                      <a:pPr>
                        <a:spcAft>
                          <a:spcPts val="0"/>
                        </a:spcAft>
                      </a:pPr>
                      <a:endParaRPr lang="en-US" dirty="0">
                        <a:effectLst/>
                      </a:endParaRPr>
                    </a:p>
                  </a:txBody>
                  <a:tcPr marL="68580" marR="68580" marT="0" marB="0"/>
                </a:tc>
                <a:tc>
                  <a:txBody>
                    <a:bodyPr/>
                    <a:lstStyle/>
                    <a:p>
                      <a:pPr>
                        <a:spcAft>
                          <a:spcPts val="0"/>
                        </a:spcAft>
                      </a:pPr>
                      <a:r>
                        <a:rPr lang="en-US">
                          <a:effectLst/>
                        </a:rPr>
                        <a:t>1.      </a:t>
                      </a:r>
                    </a:p>
                    <a:p>
                      <a:pPr>
                        <a:spcAft>
                          <a:spcPts val="0"/>
                        </a:spcAft>
                      </a:pPr>
                      <a:endParaRPr lang="en-US" dirty="0">
                        <a:effectLst/>
                      </a:endParaRPr>
                    </a:p>
                    <a:p>
                      <a:pPr>
                        <a:spcAft>
                          <a:spcPts val="0"/>
                        </a:spcAft>
                      </a:pPr>
                      <a:r>
                        <a:rPr lang="en-US">
                          <a:effectLst/>
                        </a:rPr>
                        <a:t>2.      </a:t>
                      </a:r>
                    </a:p>
                    <a:p>
                      <a:pPr>
                        <a:spcAft>
                          <a:spcPts val="0"/>
                        </a:spcAft>
                      </a:pPr>
                      <a:endParaRPr lang="en-US" dirty="0">
                        <a:effectLst/>
                      </a:endParaRPr>
                    </a:p>
                    <a:p>
                      <a:pPr>
                        <a:spcAft>
                          <a:spcPts val="0"/>
                        </a:spcAft>
                      </a:pPr>
                      <a:endParaRPr lang="en-US" dirty="0">
                        <a:effectLst/>
                      </a:endParaRPr>
                    </a:p>
                    <a:p>
                      <a:pPr>
                        <a:spcAft>
                          <a:spcPts val="0"/>
                        </a:spcAft>
                      </a:pPr>
                      <a:r>
                        <a:rPr lang="en-US">
                          <a:effectLst/>
                        </a:rPr>
                        <a:t>3.      </a:t>
                      </a:r>
                    </a:p>
                  </a:txBody>
                  <a:tcPr marL="68580" marR="68580" marT="0" marB="0"/>
                </a:tc>
                <a:extLst>
                  <a:ext uri="{0D108BD9-81ED-4DB2-BD59-A6C34878D82A}">
                    <a16:rowId xmlns:a16="http://schemas.microsoft.com/office/drawing/2014/main" val="3014732048"/>
                  </a:ext>
                </a:extLst>
              </a:tr>
              <a:tr h="1683578">
                <a:tc rowSpan="2">
                  <a:txBody>
                    <a:bodyPr/>
                    <a:lstStyle/>
                    <a:p>
                      <a:pPr>
                        <a:spcAft>
                          <a:spcPts val="0"/>
                        </a:spcAft>
                      </a:pPr>
                      <a:r>
                        <a:rPr lang="en-US" sz="2400">
                          <a:effectLst/>
                        </a:rPr>
                        <a:t>“To My Dear and Loving Husband”</a:t>
                      </a:r>
                    </a:p>
                  </a:txBody>
                  <a:tcPr marL="68580" marR="68580" marT="0" marB="0"/>
                </a:tc>
                <a:tc>
                  <a:txBody>
                    <a:bodyPr/>
                    <a:lstStyle/>
                    <a:p>
                      <a:pPr>
                        <a:spcAft>
                          <a:spcPts val="0"/>
                        </a:spcAft>
                      </a:pPr>
                      <a:r>
                        <a:rPr lang="en-US">
                          <a:effectLst/>
                        </a:rPr>
                        <a:t>Women should repress their personal feelings.</a:t>
                      </a:r>
                    </a:p>
                    <a:p>
                      <a:pPr>
                        <a:spcAft>
                          <a:spcPts val="0"/>
                        </a:spcAft>
                      </a:pPr>
                      <a:endParaRPr lang="en-US" dirty="0">
                        <a:effectLst/>
                      </a:endParaRPr>
                    </a:p>
                  </a:txBody>
                  <a:tcPr marL="68580" marR="68580" marT="0" marB="0"/>
                </a:tc>
                <a:tc>
                  <a:txBody>
                    <a:bodyPr/>
                    <a:lstStyle/>
                    <a:p>
                      <a:pPr>
                        <a:spcAft>
                          <a:spcPts val="0"/>
                        </a:spcAft>
                      </a:pPr>
                      <a:r>
                        <a:rPr lang="en-US">
                          <a:effectLst/>
                        </a:rPr>
                        <a:t>1.      </a:t>
                      </a:r>
                    </a:p>
                    <a:p>
                      <a:pPr>
                        <a:spcAft>
                          <a:spcPts val="0"/>
                        </a:spcAft>
                      </a:pPr>
                      <a:endParaRPr lang="en-US" dirty="0">
                        <a:effectLst/>
                      </a:endParaRPr>
                    </a:p>
                    <a:p>
                      <a:pPr>
                        <a:spcAft>
                          <a:spcPts val="0"/>
                        </a:spcAft>
                      </a:pPr>
                      <a:r>
                        <a:rPr lang="en-US">
                          <a:effectLst/>
                        </a:rPr>
                        <a:t>2.      </a:t>
                      </a:r>
                    </a:p>
                    <a:p>
                      <a:pPr>
                        <a:spcAft>
                          <a:spcPts val="0"/>
                        </a:spcAft>
                      </a:pPr>
                      <a:endParaRPr lang="en-US" dirty="0">
                        <a:effectLst/>
                      </a:endParaRPr>
                    </a:p>
                    <a:p>
                      <a:pPr>
                        <a:spcAft>
                          <a:spcPts val="0"/>
                        </a:spcAft>
                      </a:pPr>
                      <a:endParaRPr lang="en-US" dirty="0">
                        <a:effectLst/>
                      </a:endParaRPr>
                    </a:p>
                    <a:p>
                      <a:pPr>
                        <a:spcAft>
                          <a:spcPts val="0"/>
                        </a:spcAft>
                      </a:pPr>
                      <a:endParaRPr lang="en-US" dirty="0">
                        <a:effectLst/>
                      </a:endParaRPr>
                    </a:p>
                  </a:txBody>
                  <a:tcPr marL="68580" marR="68580" marT="0" marB="0"/>
                </a:tc>
                <a:extLst>
                  <a:ext uri="{0D108BD9-81ED-4DB2-BD59-A6C34878D82A}">
                    <a16:rowId xmlns:a16="http://schemas.microsoft.com/office/drawing/2014/main" val="1773051382"/>
                  </a:ext>
                </a:extLst>
              </a:tr>
              <a:tr h="841785">
                <a:tc vMerge="1">
                  <a:txBody>
                    <a:bodyPr/>
                    <a:lstStyle/>
                    <a:p>
                      <a:endParaRPr lang="en-US"/>
                    </a:p>
                  </a:txBody>
                  <a:tcPr/>
                </a:tc>
                <a:tc>
                  <a:txBody>
                    <a:bodyPr/>
                    <a:lstStyle/>
                    <a:p>
                      <a:pPr>
                        <a:spcAft>
                          <a:spcPts val="0"/>
                        </a:spcAft>
                      </a:pPr>
                      <a:r>
                        <a:rPr lang="en-US">
                          <a:effectLst/>
                        </a:rPr>
                        <a:t>Eternal life is predestined.</a:t>
                      </a:r>
                    </a:p>
                  </a:txBody>
                  <a:tcPr marL="68580" marR="68580" marT="0" marB="0"/>
                </a:tc>
                <a:tc>
                  <a:txBody>
                    <a:bodyPr/>
                    <a:lstStyle/>
                    <a:p>
                      <a:pPr>
                        <a:spcAft>
                          <a:spcPts val="0"/>
                        </a:spcAft>
                      </a:pPr>
                      <a:r>
                        <a:rPr lang="en-US">
                          <a:effectLst/>
                        </a:rPr>
                        <a:t>1.      </a:t>
                      </a:r>
                    </a:p>
                    <a:p>
                      <a:pPr>
                        <a:spcAft>
                          <a:spcPts val="0"/>
                        </a:spcAft>
                      </a:pPr>
                      <a:endParaRPr lang="en-US" dirty="0">
                        <a:effectLst/>
                      </a:endParaRPr>
                    </a:p>
                    <a:p>
                      <a:pPr>
                        <a:spcAft>
                          <a:spcPts val="0"/>
                        </a:spcAft>
                      </a:pPr>
                      <a:r>
                        <a:rPr lang="en-US">
                          <a:effectLst/>
                        </a:rPr>
                        <a:t>2.      </a:t>
                      </a:r>
                    </a:p>
                  </a:txBody>
                  <a:tcPr marL="68580" marR="68580" marT="0" marB="0"/>
                </a:tc>
                <a:extLst>
                  <a:ext uri="{0D108BD9-81ED-4DB2-BD59-A6C34878D82A}">
                    <a16:rowId xmlns:a16="http://schemas.microsoft.com/office/drawing/2014/main" val="3111840572"/>
                  </a:ext>
                </a:extLst>
              </a:tr>
            </a:tbl>
          </a:graphicData>
        </a:graphic>
      </p:graphicFrame>
      <p:sp>
        <p:nvSpPr>
          <p:cNvPr id="4" name="TextBox 3">
            <a:extLst>
              <a:ext uri="{FF2B5EF4-FFF2-40B4-BE49-F238E27FC236}">
                <a16:creationId xmlns:a16="http://schemas.microsoft.com/office/drawing/2014/main" id="{4584809D-9D53-44D9-9291-0FDC1F2254F3}"/>
              </a:ext>
            </a:extLst>
          </p:cNvPr>
          <p:cNvSpPr txBox="1"/>
          <p:nvPr/>
        </p:nvSpPr>
        <p:spPr>
          <a:xfrm>
            <a:off x="1043797" y="109268"/>
            <a:ext cx="11168328"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Black"/>
              </a:rPr>
              <a:t>1.04 Bradstreet’s Unresolved Conflicts</a:t>
            </a:r>
          </a:p>
          <a:p>
            <a:r>
              <a:rPr lang="en-US" sz="2800">
                <a:latin typeface="Times New Roman"/>
                <a:cs typeface="Times New Roman"/>
              </a:rPr>
              <a:t>Directions:  Think about the two poems you read in this lesson, “Prologue” and “To My Dear and Loving Husband.”  Do you see unresolved conflicts between Bradstreet’s inner feelings and the doctrines of the Puritans?  Identify these conflicts by using textual evidence from each poem.</a:t>
            </a:r>
          </a:p>
          <a:p>
            <a:endParaRPr lang="en-US"/>
          </a:p>
          <a:p>
            <a:endParaRPr lang="en-US"/>
          </a:p>
        </p:txBody>
      </p:sp>
    </p:spTree>
    <p:extLst>
      <p:ext uri="{BB962C8B-B14F-4D97-AF65-F5344CB8AC3E}">
        <p14:creationId xmlns:p14="http://schemas.microsoft.com/office/powerpoint/2010/main" val="4522526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97</Slides>
  <Notes>97</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THE PURITANS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523</cp:revision>
  <dcterms:created xsi:type="dcterms:W3CDTF">2021-06-21T15:14:04Z</dcterms:created>
  <dcterms:modified xsi:type="dcterms:W3CDTF">2021-08-23T00:19:58Z</dcterms:modified>
</cp:coreProperties>
</file>